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ink/ink5.xml" ContentType="application/inkml+xml"/>
  <Override PartName="/ppt/tags/tag11.xml" ContentType="application/vnd.openxmlformats-officedocument.presentationml.tags+xml"/>
  <Override PartName="/ppt/ink/ink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7.xml" ContentType="application/inkml+xml"/>
  <Override PartName="/ppt/notesSlides/notesSlide11.xml" ContentType="application/vnd.openxmlformats-officedocument.presentationml.notesSlide+xml"/>
  <Override PartName="/ppt/ink/ink8.xml" ContentType="application/inkml+xml"/>
  <Override PartName="/ppt/notesSlides/notesSlide12.xml" ContentType="application/vnd.openxmlformats-officedocument.presentationml.notesSlide+xml"/>
  <Override PartName="/ppt/ink/ink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1.xml" ContentType="application/inkml+xml"/>
  <Override PartName="/ppt/notesSlides/notesSlide17.xml" ContentType="application/vnd.openxmlformats-officedocument.presentationml.notesSlide+xml"/>
  <Override PartName="/ppt/ink/ink12.xml" ContentType="application/inkml+xml"/>
  <Override PartName="/ppt/tags/tag12.xml" ContentType="application/vnd.openxmlformats-officedocument.presentationml.tags+xml"/>
  <Override PartName="/ppt/notesSlides/notesSlide18.xml" ContentType="application/vnd.openxmlformats-officedocument.presentationml.notesSlide+xml"/>
  <Override PartName="/ppt/ink/ink13.xml" ContentType="application/inkml+xml"/>
  <Override PartName="/ppt/notesSlides/notesSlide19.xml" ContentType="application/vnd.openxmlformats-officedocument.presentationml.notesSlide+xml"/>
  <Override PartName="/ppt/ink/ink14.xml" ContentType="application/inkml+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684" r:id="rId3"/>
    <p:sldId id="682" r:id="rId4"/>
    <p:sldId id="507" r:id="rId5"/>
    <p:sldId id="509" r:id="rId6"/>
    <p:sldId id="510" r:id="rId7"/>
    <p:sldId id="543" r:id="rId8"/>
    <p:sldId id="542" r:id="rId9"/>
    <p:sldId id="696" r:id="rId10"/>
    <p:sldId id="695" r:id="rId11"/>
    <p:sldId id="522" r:id="rId12"/>
    <p:sldId id="267" r:id="rId13"/>
    <p:sldId id="697" r:id="rId14"/>
    <p:sldId id="523" r:id="rId15"/>
    <p:sldId id="685" r:id="rId16"/>
    <p:sldId id="546" r:id="rId17"/>
    <p:sldId id="547" r:id="rId18"/>
    <p:sldId id="548" r:id="rId19"/>
    <p:sldId id="549" r:id="rId20"/>
    <p:sldId id="550" r:id="rId21"/>
    <p:sldId id="551" r:id="rId22"/>
    <p:sldId id="500" r:id="rId23"/>
    <p:sldId id="55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2D67"/>
    <a:srgbClr val="E022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06"/>
    <p:restoredTop sz="90223" autoAdjust="0"/>
  </p:normalViewPr>
  <p:slideViewPr>
    <p:cSldViewPr snapToGrid="0" showGuides="1">
      <p:cViewPr varScale="1">
        <p:scale>
          <a:sx n="93" d="100"/>
          <a:sy n="93" d="100"/>
        </p:scale>
        <p:origin x="234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13249 10492 8062,'0'-7'1700,"0"2"-59,0 5 698,0 0-2033,5-6-103,2 5 1,6-4-2,-1 5 0,1-2 31,-1-2 0,6 3 100,3-3 0,-2 2-103,2 2 1,3 0 55,5 0 0,2 0-24,-2 0 0,-3 0-29,3 0 0,1 0 37,-1 0 0,0-4 104,-4 0 0,0 0-4,-1 4 1,1-4-92,0 0 0,0-1-70,0 5 0,-5 0 24,1 0 0,-6 0 233,2 0 58,-4 0-367,0 0-10,-1 0-231,-5 0-303,-1 0 260,-6 0-3030,0 0 2681,-6 0 476,-1 6 0,-16 6 0,-3 8 0</inkml:trace>
  <inkml:trace contextRef="#ctx0" brushRef="#br0">14564 10455 14446,'0'-7'958,"5"2"-427,4 5-165,2-6-147,1 5 150,1-5 1,0 5-55,4-3 0,-2 2 52,6-2 0,4-1-99,3 1 0,1 0 161,-4 4 0,4-5-150,0 1 1,0 0 88,-4 4 0,0 0-72,-1 0 0,3 0-147,2 0 0,-3 0 13,3 0 1,-9 0 83,-3 0 1,1 0-223,-2 0 1,-3 2 180,-5 2-954,-5-3 380,8 5-1952,-10-6-687,5 0-1586,-6 0 4594,0 0 0,5 5 0,2 2 0</inkml:trace>
  <inkml:trace contextRef="#ctx0" brushRef="#br0">17132 10678 7898,'0'-12'367,"0"0"1,0-1-477,0 1 0,0 4 110,0-1 1,0 5 77,0-4 1,0 4 236,0-5 0,0 7 152,0-4 191,0 6 79,0 0 1,5 0-521,4 0 1,3 0 144,5 0 1,2 0 436,6 0 0,-1 4-353,1 0 1,0 1-179,0-5 0,4 0 432,0 0 0,1 0-230,-1 0 1,-1 0-1,5 0 1,-4 0-164,4 0 0,-6-2-66,2-2 0,-7 3 44,-1-3 0,-4-2-148,3 2 1,-9-2-61,2 2 0,-8 3-174,3-3-3050,-5 2 2835,3 2 0,-28 11 1,-6 3-1</inkml:trace>
  <inkml:trace contextRef="#ctx0" brushRef="#br0">23905 3770 8007,'0'-12'713,"-4"0"-535,0-1 0,0 1 113,4-1 0,1 5 486,3 0 0,-2 4 171,2-5-395,-3 7-297,5-4 0,1 7-132,5 4 0,-4 3 171,1 8 0,-3 1-95,3 8 1,0-2-179,-5 10 0,5-4 82,-5 4 1,0-4-231,-4 4 0,0-8 105,0 4 1,0-10-85,0 6 0,0-8 128,0-1 0,1-6-385,4-2 99,-4-5 588,4 2-283,-5-5 1,0-5-38,0-3 0,2-5 13,2-3 0,-1-8 24,5-5 1,-4-5-281,4 1 1,1 2 93,3 3 1,0 1 136,1 3 0,-5 4 41,0 4 1,-3 3 244,3 5 1,0 3 179,4 5 1,1 0-215,-1 0 1,1 6-4,-1 7 0,0 1-50,1 6 0,-6 1-63,-3 4 0,1-2 69,0-2 1,-1 1-305,-4-6 0,0 1 100,0-5 0,0 1-589,0-1 438,0-5 1,0 0 3,0-3 137,0-3 0,4 4-46,0-10 0,6-1 163,-2-7 1,3-5-88,1-2 0,1-5-15,-1-4 0,1 1 21,-1-5 0,0 6 402,1-2 1,-1 8-35,1 4 1,-5 4-117,0 0 0,-4 6 84,5 3 0,-5-1-132,4 1 0,-4 1 12,4 7 1,-1-1-21,1 5 1,2 0-226,-6 5 1,0 3 146,-4 1 0,5 5 62,-1-2 1,0 0-1091,-4 0 0,-2-3 476,-2 4 1,3-6-810,-3 1 1,1 2 550,-1-1 0,3-1-2291,-4-3 2192,4-1 0,2 1 78,4-1 693,1-5 0,7 4 0,-1-4 0</inkml:trace>
  <inkml:trace contextRef="#ctx0" brushRef="#br0">24885 3758 8007,'0'-8'527,"0"-1"1,-4 1 199,0-4 1,-6 3-222,2 1 0,1 4 160,-1-4 0,0 5-241,-5-1 1,1 2-162,-1 2 1,1 6-24,0 2 1,-1 5 213,1 3 1,1-1-151,2 6 1,3-4-115,1 3 0,4-3-241,-3 3 1,3-4 102,1 0 0,0-2 430,0-2 0,0 1-1351,5-1 1,-2-5 1,5-3 376,-5-2 0,8-2 5,-3 0 0,3-6 129,2-2 0,-1-7 358,0-2 0,1-1-128,-1 2 0,-4 2 126,1-3 0,-2 8-86,1 0-136,3 7 87,-4-4 1172,5 6 1,-1 6-477,-3 2 1,2 4-167,-6 5 1,5-3-105,-5 2 0,1-1-38,-1 2 1,-1-3-1060,5 2 0,-4-2 463,5-2 1,-5-3-504,4-1 1,-4-4 361,5 4 1,-5-5-1173,4 1 120,-5-2-31,8-2 1567,-4-6 0,0-1 0,-2-5 0</inkml:trace>
  <inkml:trace contextRef="#ctx0" brushRef="#br0">25108 3746 8858,'7'5'3056,"4"2"-1903,-9 5-680,9 1 1,-4-1 477,5 1-491,-5-1-210,4 0 1,-4 1 17,5-1 16,-5 1-261,4-1 0,-4 0-128,6 1 1,-1-1 224,0 1-1058,1-1 726,-1-5 1,1 4 118,-1-3 0,0-1-13,1 1 1,-1-5-1817,1 1-397,-1 3 1383,0-6 0,1 5 73,-1-6 0,-4-1 863,1-4 0,-1-1 0,4-7 0</inkml:trace>
  <inkml:trace contextRef="#ctx0" brushRef="#br0">25481 3733 7976,'0'-12'1075,"5"5"-710,-3-4 1105,3 9-962,-5-9 0,-5 10-199,-4-3 0,1 9-85,-4 8 0,1 2 506,-10 10 0,4-3-171,-3 7 0,-1 1-463,-4-1 0,2 4-502,2-4 0,-2 0-447,2-4 1,3 4 852,1 0 0,4 0 0,0-5 0</inkml:trace>
  <inkml:trace contextRef="#ctx0" brushRef="#br0">26200 3448 7858,'-8'0'1383,"0"0"-453,5 0-404,-3 0-287,6 0 0,3 0 819,5 0-477,1 0 595,20 5-703,-9-3 1,16 7 233,-3-4-462,3-1-86,1-4 1,5 0-91,-1 0 1,4-2-197,-3-2 1,-1-1 13,-4-4 0,-4 0-402,0 5-1742,-10-1 1502,0 5 0,-11-4-71,1 0-1408,-6 0 2234,-2 4 0,-5 0 0,0 0 0</inkml:trace>
  <inkml:trace contextRef="#ctx0" brushRef="#br0">26250 3572 7903,'-7'0'1818,"-4"0"-424,9-6-945,-3 5 0,5-3 398,0 8 0,0 3-332,0 5 0,0 6-341,0 3 0,0 4 56,0 4 1,0-3-284,0 3 0,0 1-74,0-1 1,0 1-33,0-1 1,0-3 259,0 3 0,0 2 25,0-2 0,0 0-609,0-5 1,0 0 174,0-4 0,0 4 297,0-3 1,4-4-50,0 0 1,6 0 231,-2-5 1,3 3 31,2-7 0,3-1 17,1 2 1,6-7 64,2 2 0,0-2-84,4-2 1,2-2-124,2-2 1,-1 2 62,1-7 1,-5 2-580,1-1 0,-4-3 250,-5 3 0,2 1-992,-5-1 0,-5 4 75,-4-5 0,-5 5-1288,1-4 2392,-2 0 0,-8-5 0,-1 1 0</inkml:trace>
  <inkml:trace contextRef="#ctx0" brushRef="#br0">26250 3870 7903,'-7'0'1481,"12"0"0,8-2-1251,7-2 1,8 3 507,-3-3 0,4 1-268,0-1 1,1 1-247,3-5 0,-3 5-301,-5-1 0,0-2 109,0 2 1,-6 0-772,-2 4 1,-3-1 495,-2-4 1,0 4-945,1-3 1,-5 3-109,0 1-308,-5 0 1603,3-6 0,-6-1 0,0-5 0</inkml:trace>
  <inkml:trace contextRef="#ctx0" brushRef="#br0">26498 3609 7903,'-13'0'2140,"7"0"-1788,-5 0 0,9 6 799,-2 2 0,3 10-500,1 7 0,0 5-281,0 7 1,-4 4-94,-1 1 0,1-1 14,4-4 0,0-1-1137,0-3 0,0 2 579,0-6 0,0 0-3089,0-5 3356,6 1 0,1 0 0,5 0 0</inkml:trace>
  <inkml:trace contextRef="#ctx0" brushRef="#br0">27441 3411 7858,'0'-13'149,"0"1"1,-4 4-150,-1-1 0,1 7 0,-1-9 586,-4 2 0,-2 2 43,-1-1-416,0 5 1,-5-2 33,1 5-253,-1-6 58,5 5 0,-1-5 26,1 6 0,-1 0-1,1 0 0,4-4 140,-1 0-243,1 0 38,-4 4 0,4 0 36,-1 0 1,1 0-149,-4 0 1,-1 0 147,1 0 1,3 0 31,1 0-198,5 0 183,-8 6-23,10-5-180,-10 10 164,10-10 0,-6 10-14,3-2 0,2 2 50,-2 1 0,3 2 198,1 2 0,0 4-98,0 4 0,0 1 72,0 0 1,0 4-81,0 0 0,0 5-49,0-1 1,-4 3-128,-1 1 0,1 1 145,4-1 0,-1-4-115,-3 0 0,2-1 80,-2 1 0,3 1-19,1-5 1,0-4 54,0-4 1,0-6 103,0 1 0,0-2 66,0-1 0,1-1-118,3 0 0,-2-3 129,2-1 0,-1-5 262,1 1-374,-3 3 1,9-5 15,-6 7 0,6-7-93,-2 3 1,3-4-233,1-1 0,2 0-452,3 0 1,-2 0-1809,6 0 1,-1 0 2375,5 0 0,5 0 0,2 0 0</inkml:trace>
  <inkml:trace contextRef="#ctx0" brushRef="#br0">27962 3510 7858,'-13'-7'0,"6"-4"732,2 10 1428,5-5-1601,0 6 1,10 0-23,2 0 1,9 0 46,-1 0 0,9 0-195,4 0 1,3 0-100,1 0 1,1 0-65,-1 0 0,3 0-261,-3 0 1,2 0 111,-10 0 1,4-4 147,-4 0 1,0-4-574,-5 3 1,-4 1-794,-4 4 1,-2-4-1502,-2 0 1234,-5 0 420,-1 4 1,-8 1 987,-2 3 0,-8 3 0,-7 6 0</inkml:trace>
  <inkml:trace contextRef="#ctx0" brushRef="#br0">28024 3547 7858,'-13'-5'149,"1"2"190,0-5 1,3 3 543,1-3 0,5 4 1256,-1-4-1007,-3 5-651,6-3 0,-5 5 187,6-3-456,0 3 1,4-4-33,1 10 0,8-3 149,0 7 0,6-1-125,-2 4 0,5 5-132,-2-1 0,0 2-227,0-1 0,0-2 197,0 6 1,4-2 54,-4 2 0,-2 2-14,-1-2 1,-3-2-851,-2 2 1,-4-5 364,1 5 0,-7-2-78,2 2 0,-4 1 141,-4-6 0,-3 2 106,-5-1 0,-5-3 250,1 2 0,-6-2-129,1-2 1,-2 4 80,-2-4 1,4 3-43,1-7 1,3-1-7,-4 1 1,6-1 177,-1 2 1,2-2 1130,2-3-920,-1-3 0,5 5 209,0-6-214,5 0-8,-3 0-273,6 0 210,0 0 168,6 5 1,1-2-30,5 5 0,2-4-24,2 5 1,4-5 7,5 4 1,-1-4-64,1 4 0,5-5-138,4 1 0,1 2 56,3-2 1,-1 0 26,0-4 0,2 0-27,2 0 1,-2-1-272,2-4 1,-4 3 79,-4-7 0,-2 5-40,-7-4 0,0 4 148,-4-4 0,1 4 92,-8-5-1552,2 6 708,-14-2-2180,5 5 2048,-6-6 0,-7 5-1270,-6-3 1,0 3 248,-8 1 1776,0 5 0,-4 7 0,1 8 0</inkml:trace>
  <inkml:trace contextRef="#ctx0" brushRef="#br0">28061 4341 7858,'-7'0'1357,"-4"0"1,10 5-869,-3 4 1,-2-3 73,2 3 0,0 3-170,4 5 0,0 1-176,0-2 1,0-2-6,0 2 1,0-2-49,0-1 0,1-1 75,3 0 0,-1 1-206,5-1-250,1-5 1,3 0 233,0-3 0,-3-2-686,-1 2 0,0-3 347,5-1 1,-5 0-997,0 0 0,-4-4 580,5 0 1,-5-6 737,4 2 0,-5-3 0,2-2 0</inkml:trace>
  <inkml:trace contextRef="#ctx0" brushRef="#br0">28049 4229 7858,'-7'0'2682,"1"0"-2257,6 0-10,0 0-234,6 0 0,1 0-274,5 0 0,4 2-422,1 2 1,0-2 28,-5 7 1,2-5 485,2 4 0,-2 0 0,4 5 0</inkml:trace>
  <inkml:trace contextRef="#ctx0" brushRef="#br0">28321 4403 8021,'-6'0'2187,"0"0"-1537,6 0 1,1 0-237,4 0 0,-3 4-120,7 0 1,-1 0-83,4-4 0,2 0-1,3 0 1,-2 0-303,5 0 1,-4 0 134,0 0 0,2 0-753,-1 0 0,-1 0 405,-3 0 0,-5 0-929,0 0 1,-4 0-462,4 0 1694,-5 0 0,3 0 0,-6 0 0</inkml:trace>
  <inkml:trace contextRef="#ctx0" brushRef="#br0">28321 4589 12654,'0'-7'1610,"6"1"-1185,2 6-18,3-5 1,2 4-245,-1-4 0,0 4-259,1 1 1,-1-1-230,1-3 0,3 2-604,1-2 0,-1 3-1136,-3 1 0,3 0 2065,1 0 0,5 5 0,-3 2 0</inkml:trace>
  <inkml:trace contextRef="#ctx0" brushRef="#br0">28718 4378 14194,'5'14'964,"-1"2"1,0 0-753,-4 4 1,0-1 367,0 2 1,0 3-132,0-4 0,-4 2-413,0-1 0,-1 1 68,5-5 1,0-1 107,0-4 1,0-3 211,0-1-7406,0 0 6982,0 5 0,0-1 0,0 0 0</inkml:trace>
  <inkml:trace contextRef="#ctx0" brushRef="#br0">28197 3051 7858,'0'-12'1690,"0"-1"-383,0 6-457,0-4-319,0 10-106,0-5-83,0 6 1,0 6-78,0 2 0,0 7-53,0 2 1,0 5-101,0-1 1,0 2-171,0 2 1,0-5-148,0 1 0,0-6 159,0 2 1,0-3-305,0-2 193,-5 0 192,4 1-123,-5-6-288,6-2 457,0-5 463,0 0-669,0-5 0,0-2 75,0-6 1,1-3 41,4-1 13,-4-5 0,10 9 13,-3-4 1,-1-1-1,1 2 1,1-1 7,3 5 584,0 5-401,1-4 1,-1 5 786,1-2-506,-1-3-194,0 9 430,1-3-411,-1 5 0,1 0 284,-1 0-360,-5 0 0,3 1-27,-6 3 1,4 3 50,-4 6 1,0 3-38,-4 1 0,0 4-186,0-5 0,0 5 72,0-5-607,0 1 388,-5-5 0,3 1-1988,-2-1 780,3 0 955,1 1 1,1-2 82,3-3 1,-1 2 276,5-6 0,1 6 0,3-4 0</inkml:trace>
  <inkml:trace contextRef="#ctx0" brushRef="#br0">28842 3609 8077,'0'-12'1525,"0"5"-1246,0-4 0,2 9 388,2-2-204,-3-3-30,10 6-150,-4-5 0,6 6 62,-1 0-212,1 0 26,-1 11 1,-1-1 158,-3 11-344,3 5 75,-9 0 1,3 9 126,-5-6 0,0 4 50,0-4 0,0 0-716,0-5 337,-5 1 1,2-4-183,-5-1 208,5-4 66,-3 2 1,2-6-49,0 0 114,-6 1 0,9-5-32,-3 0 104,-3-5-81,6 3 84,-5-6 161,1 0 63,3 0-270,-3 0 21,5 0-31,0-11 18,0 2 1,0-10 47,0 2 59,0-2 1,1-6 14,3 1-103,3-1 0,1 4 13,1 0 1,-1 1 527,4-5-264,1 6 0,-1-3 8,1 5 0,3-1-3,1 2 1,1 0 98,-2-4-177,-2 5 1,4-7-47,-6 5 1,1-1-8,-1 2 1,-1 2 158,-3-3 81,-2 3-134,-1 2 1,-3 0-257,3-1 158,-5 6-498,0-4 233,0 10 1,-4-6-1649,0 3 1184,-6 3 0,3-5 263,-5 6 0,4 0 44,-1 0 1,5 4-491,-4 0 1,5 6-746,-1-2 1,3 5-351,1 3-470,0-2 2257,0 9 0,11-3 0,3 4 0</inkml:trace>
  <inkml:trace contextRef="#ctx0" brushRef="#br0">29140 3994 7858,'-7'-2'10,"3"-2"0,1 3-10,-1-3 0,3 2 0,-5 1 2357,6-3-1073,0 2-535,0-3 514,0 5-158,0 0-946,0 5 1,-4 4 78,0 7 1,-4-2-27,4 2 1,-2 2 106,2-1-414,3 5 237,-5-8-369,6 4-80,0-6-182,0 0 0,6-1 312,2-2-1428,-3-4 1061,12-5 1,-9 0 151,9 0 0,-2-5-85,2-4 477,-4-2 0,5-1 0,-5 0 0</inkml:trace>
  <inkml:trace contextRef="#ctx0" brushRef="#br0">29165 3783 9797,'0'-7'2147,"0"1"-1849,0 6 1,1 0 47,4 0-1206,1 0 536,7 6 324,-1-5 0,1 16 0,-1-3 0</inkml:trace>
  <inkml:trace contextRef="#ctx0" brushRef="#br0">28905 3237 8379,'0'-7'3110,"0"2"-2721,0 5-234,0 0 0,5 0 34,3 0 0,3 0-118,2 0 0,3 0 66,1 0 0,3 0 54,-3 0-105,5 0 180,-3 0-173,1 0 1,3 0 102,-2 0-47,2 0 0,1 1-15,-4 3 0,2-3 0,-5 5 340,-2 0-679,-1-5 71,-7 10 221,4-10-1191,-10 10 772,5-4 0,-8 6-1622,-2-1 0,1 0 1954,-5 1 0,-6 5 0,-5 1 0</inkml:trace>
  <inkml:trace contextRef="#ctx0" brushRef="#br0">29562 3634 7858,'-7'-13'585,"-4"1"139,10 0 1,-5-1 175,6 1-449,0 5 134,0 1-16,0 6-133,6 0-277,-5 0 1,10 6 66,-3 2 0,3 9 59,2 3 1,-1 5 107,1 4 0,-1-3-235,0 3 0,1-2-101,-1-3 0,-3 0-491,-1-4 380,0 4 0,4-10 1,1 2-1322,-1-2 942,-5-2 1,4-3-754,-3-1 757,3-5 1,-2 6-220,-1-5-747,-5 1 866,8-5 0,-8 0 529,5 0 0,-5-6 0,2-1 0</inkml:trace>
  <inkml:trace contextRef="#ctx0" brushRef="#br0">29860 3609 7858,'-6'-7'1175,"-1"2"1,-6 5-524,-4 0-235,3 11-156,-9 2 1,-1 14 430,-5 2-379,-5-3 0,8 12 125,-3-5-903,3 6 413,6-7 0,-2-1 170,6-2-1198,5-2 785,0-3 1,9-3 208,-2 0 1,3-6-183,1 1 0,5-6-2063,4-2 1263,2-5 1068,1 3 0,6-1 0,1 2 0</inkml:trace>
  <inkml:trace contextRef="#ctx0" brushRef="#br0">29885 3919 7858,'6'6'0,"4"5"198,-6 5 1,4 5 273,-3-5 1,3 5 1041,-4-4-711,0-1-384,2-3 1,-5-1 243,3 0-171,3 1-595,-6-1 116,10 1 199,-9-7-1210,9 0 513,-10-6 474,5 0-844,-1 0 275,-3 0-1135,9 0 1086,-4-6 1,1 4 628,0-7 0,0-4 0,5-7 0</inkml:trace>
  <inkml:trace contextRef="#ctx0" brushRef="#br0">30021 3721 9477,'-7'0'1149,"-3"1"-1067,6 3 1,0-1 447,4 5 1,2-1 182,2 1-1963,-3 3 903,10-4 1,-4 6 346,5-1 0,6-5 0,2-1 0</inkml:trace>
  <inkml:trace contextRef="#ctx0" brushRef="#br0">30219 3163 7858,'-6'-6'0,"0"5"0,1-5 1507,3 1-413,-3 3-465,5-3-22,0 5 251,0 0 0,5 0-367,3 0-305,9 0 0,-2 0-80,6 0 0,1 0 213,7 0-198,-3 0 1,4 0-50,-5 0 1,-4 0 38,0 0 0,-2 0-176,1 0 0,-2 0 68,-5 0 1,-5 0-115,0 0 0,-4 0 154,5 0-108,-6 0-222,2 0 319,-5 0 266,0 0 0,0 5 81,0 4 0,0 2 122,0 1-252,0 6-125,-5-4 47,3 9 1,-5-4 166,3 6-223,3 0 1,-5 1 240,6 3 1,0 0 16,0 8-162,-5-2-340,3 7 406,-3-4 0,5 3-45,0 0 1,-4 1-29,0-5 0,-1 0 335,5 0-243,0-5 1,2 2 91,2-5 0,-3 0-71,3-4 1,2-1 386,-2-4-421,0 4 1,-2-9 652,2 5-242,-3-4-327,5 2 1,-6-6 71,0 0-39,0 1 106,0-1 7,0 1-460,0-1 0,-2-4-53,-2 1 0,3-7 0,-5 4 0,5-6 0,-3 0 0,2 0 0,-10 4 0,0 0 0,-6 0 0,-7-4 0,-7 2 0,-5 2 0,-6-2-2957,-6 7 1,-7-4 2772,-2 8 1,23-9-1,-1 1 1,-2 4-1,0 0 1</inkml:trace>
  <inkml:trace contextRef="#ctx0" brushRef="#br0">29140 4552 11634,'0'16'1312,"0"1"0,0 5-886,0-2 0,0 4 19,0 1 0,2 5-125,2 3 1,-3 7-26,3 1 0,-1 6-69,1-1 0,2 6-212,2 2 1,3 0 131,-3-5 0,-1-1 79,1-2 1,1 1-82,3-6 1,0 0 80,1-3 1,-1-7-5,1-2 0,3-3-35,1-1 0,-5-1-2,-4-4 0,-1 2 115,2-5 0,0-5 753,-5-3 147,6-1-671,-9-1-160,5-2 110,-6-5-1916,0 0 0,0-5 57,0-4 1,0-6-932,0-1 1,0-6 1001,0 1 1310,-6-2 0,0-2 0,-7 0 0</inkml:trace>
  <inkml:trace contextRef="#ctx0" brushRef="#br0">29177 4614 7858,'-6'-20'2203,"1"4"-1525,-1 8-37,4 2-163,-3 1 236,5 3 1,-2-3-252,-2 5 0,1 5-486,-5 3 0,-2 3-164,-6 2 0,2 1-82,-2 2 1,2 2-829,1 3 0,1-3 630,0-6 1,5 0-1057,3 1 442,-3-1 1081,5-5 0,-3-1 0,5-6 0</inkml:trace>
  <inkml:trace contextRef="#ctx0" brushRef="#br0">29078 4552 7858,'4'-17'242,"0"1"0,2 3 408,-2 5 1,-1 5-39,5-1 1,-4 3 151,5 1 0,-1 5-139,4 3 0,6 3 581,3 2-778,2 5-507,2 1 1,5 6-986,3 0 1064,-2 5 0,10 2 0,-2 5 0</inkml:trace>
  <inkml:trace contextRef="#ctx0" brushRef="#br0">28557 6201 7858,'0'-7'1971,"0"2"-1730,6 5 0,-4 1-74,7 3 0,-7 5 562,3 7-394,1 3 1,-4 6-302,2 0 0,-3 1 31,-1 3 0,-4-3-60,0 3 0,-4-3 72,4-1 1,-2-5-207,2-4 1,3-2 22,-3-2 331,2-5 116,2-1 525,0-6-830,0 0 1,0-6 78,0-2 0,0-9 118,0-3 0,6-4-48,2-1 1,-1 5 123,1-1 0,0 5-63,5-5 0,-1 6-143,1-2 0,0 3-201,4 2 1,-3 1-332,2 3 1,2 1 160,-1 3 0,-1 2-201,-3-2 1,3 3-1097,1 1 1,-1 5 673,-3 4 0,-1 2-728,0 1 1619,1 0 0,5 1 0,1-1 0</inkml:trace>
  <inkml:trace contextRef="#ctx0" brushRef="#br0">29029 6400 8523,'0'-13'566,"-5"5"-36,1 0 0,-1-2-136,1-7 1,1 5 68,-5 0 1,1-1-6,-2 5 1,-2 1-21,3-1 1,-3 5-147,-1-1 1,-1 3-67,1 1 0,-5 4-107,1 0 1,-1 10 105,5-2 1,4 3-1,-1-2 1,2 0-118,-1 4 1,-1-3-389,4 2 1,1-2 30,4-2 0,0 1-669,0-1-173,0 1 803,0-1 0,4-4 60,1 1 1,4-7 56,-1 2 1,3-2 117,2-2 0,-1 0 10,1 0 148,-1-6 0,1 1 343,-1-3-303,0 2 1,-3 2-95,-1 0 0,-4 0-5,4 4 0,-4 0-65,5 0 654,-7 0-391,9 5 1,-4 1-92,6 2 1,-5 3-284,0-3 1,1 2-1177,3-2 891,0 3 1,5-9-531,-1 2 1,1 1 432,-5-1 0,1 0 46,-1-4 0,1-1 113,-1-3 1,0-2 207,1-2 1,-1-3-82,1 3 1,-1-5 224,0-3 1,1 1 137,-1-6 1,1 6 114,-1-2 0,-4 8 710,1 0 1,-7 5-37,3-4-420,-4 5 1,-1-2 347,0 5 1,0 9-300,0 4 0,0 3-158,0 1 0,0 1-347,0 3 1,0 1-176,0-6 0,-4 5-309,0-5 1,-2 1 306,2-5 1,3-3-217,-4-1 128,4-5-180,1 2-3,0-5 412,-5 0 1,3-1-77,-2-3 0,4-5-22,4-7 1,-1 1 27,5-6 0,0 6 32,5-2 1,-5 3 301,0 2 0,-1 0 20,2-1-81,2 6 1,-9 2-26,7 5-170,-7 0 0,8 5-295,-6 4 0,2 2-486,-2 1 0,-3 5-104,3-1 0,2 5 429,-2-5 1,6 5-1124,-2-4 1557,3-1 0,7 2 0,1 1 0</inkml:trace>
  <inkml:trace contextRef="#ctx0" brushRef="#br0">29760 6548 7858,'5'-16'-930,"-1"-1"1,0 5 1648,-4 4 1,-1 1-169,-4-1 0,-2 1 93,-5 3 0,4 2-188,0-2 0,-5 3-5,-3 1 1,-1 5-197,5 3 0,-1 3-43,1 2 1,-1-1-32,1 1 0,4-1 31,-1 0 1,7 1-412,-2-1 1,2 1 231,2-1 1,0-4 117,0 1 1,2-5-172,2 4-794,3-5 0,5 2 248,0-5 1,1 0 254,-1 0 1,-3 0 213,-1 0 0,0-5-18,4-4 0,1-2-44,-1-1 1,-3-6-8,-1-3 1,0-2 346,4-2 1,1-5 7,-1-3 0,5-2-16,-1 2 1,0-1 462,-8 5 1,1 0-308,-4 4 0,3 6 490,-4 2 0,0 8-357,-4 0 1,-1 7-100,-3-2 0,1 2-105,-5 2 1,3 2-146,-3 2 0,0 4 99,-4 8 1,-1 8-117,1 5 0,3 5-638,1-1 459,0-2 1,1 3 97,3-5-875,2 6 0,2-9 449,0 3 1,0-3-284,0-1 0,0-6 235,0-3 0,6-2-467,2-1 0,3-2 321,2-3 1,-1 2 76,1-6 0,-1 0 444,0-4 1,1-2-67,-1-2 0,-1-3-89,-3-5 0,3-2 239,-2-2 0,-4 2 740,-1-3 0,-2 4-452,-2 0 0,4 5 2459,0 0-1125,0 5-427,-4-3-551,0 6 1,0 6-234,0 2 0,2 3-275,2 2 1,-3-1 75,3 0 1,2 1-182,-2-1 1,4 1 77,-4-1 1,6-4-262,-2 1 101,3-7 0,2 4-99,-1-6 1,0 0 157,1 0 1,-1 0-35,1 0 1,-2-6 192,-3-2 0,2-3-132,-6-1 1,0-1-36,-4 1 0,0-5 56,0 1 0,-2-1 16,-2 5 1,-1-1-390,-3 1 0,-3 4-511,2-1 0,2 7 159,-1-2 0,4 2-82,-4 2-1766,5 0 1847,-3 0 1,6 2-916,0 2 1585,0-3 0,0 10 0,0-4 0</inkml:trace>
  <inkml:trace contextRef="#ctx0" brushRef="#br0">30244 6511 7858,'9'8'2647,"-1"1"-1702,-5-1 0,6 4-393,-5 1 1,1-1 493,-5 1 0,0 3-494,0 1 0,0 3-98,0-3 0,0 4-114,0-5 0,0 5-259,0-5 1,-5 1-42,1-5 0,0-3-229,4-1-374,0-5 547,0 2-191,0-5 84,0 0 1,6-5-319,2-4 1,2-6 175,-2-1 1,4-5 2,1 4 1,-4-1 46,8 2 1,-10-2 24,5-3 0,-2 3 489,2 6-211,-5 5 0,3 0-175,-6 3 1015,5 3-735,-7-5 1,8 12-107,-6 2 1,4 3-54,-4 1 0,0 5 903,-4 0 0,0 3-415,0-3 0,0 3-443,0-3 1,0 1-569,0-2 455,0-2-629,0 4 377,0-6-95,0-5 62,0-1 379,0-6 0,4-1-175,0-4 0,6-2 33,-2-5 0,3-2 32,2-2 0,1 2-13,2-3 1,-2 4 18,2 0 0,-2 1 19,-1-1 1,-2 5 622,-3 0 0,3 5-267,-3-1 1,2 4 578,-2 4 0,2-1-117,-6 5 1,1 6 112,0 7 0,-4 2-862,3 2 1,-3-4 34,-1-1 1,0 1-836,0 4 1,6-2 525,2-2 1,3 1 229,2-6 0,5 6 0,1-2 0</inkml:trace>
  <inkml:trace contextRef="#ctx0" brushRef="#br0">16263 6139 7957,'0'-12'758,"0"-1"-5,0 1 0,0 0 220,0-1-244,0 6-370,6 2 1,-3 1-138,5-1 0,-4 1 150,4 4 0,2 0-11,7 0 1,2 0 44,6 0 0,5 0-30,3 0 0,3 0-75,1 0 0,6 0-93,2 0 1,2 0 13,-1 0 1,2 0 210,-3 0 1,4 0-151,0 0 1,1 0-64,0 0 0,3 0 82,1 0 1,-4 0 53,-5 0 0,-5-4-37,1 0 1,-7 0-18,-5 4 0,-3 0-141,-1 0 1,-2 0 60,-2 0 0,-3 0-69,-6 0 0,0 0 69,1 0 1,-5-4 192,0 0-252,-5 0 0,4 4-554,-3 0 297,-3 0 179,5 0-5116,-6-6 3720,0 5 1,-10-5-3508,-2 6 4818,-14 0 0,5 6 0,-9 1 0</inkml:trace>
  <inkml:trace contextRef="#ctx0" brushRef="#br0">16288 6102 8020,'-7'-6'1634,"2"5"-1219,5-4 0,0 5 3882,0 0-4126,5 0 1,2 0 228,6 0-172,-1 0 152,0 5 211,6-4-182,2 10 185,5-9-125,-1 9-58,7-10-183,0 5 147,7-1 0,4-3-11,4 2 1,2-3 22,2-1 1,-1 0-242,1 0 0,-1-1 130,1-3 1,-2 2-34,-2-2 0,1-1-31,-6 0 1,0 0 30,-3 1 0,-1 2 108,0-2 0,-4 2 14,0-3 0,-5 4-122,1-3 0,-4 1 80,-5-1 0,4 3-95,-4-3 1,-2 2 41,-1 2 1,-3-4-133,-2 0 1,0 0-172,1 4 1,-5 0-227,0 0 1,-5-2-1342,1-2 1169,-2 3 196,-2-5 235,0 6 0,-6 6 0,-1 1 0</inkml:trace>
  <inkml:trace contextRef="#ctx0" brushRef="#br0">16313 7255 7804,'-7'-5'3340,"2"3"-2969,5-3 0,0 4 705,0-4 70,0 4-733,0-4 1,0 3 159,0-2-322,0 3 1,1-5-1,3 6 1,-1 0 31,5 0 0,0-1-250,5-3 0,5 2 20,2-2 1,5-1 138,4 0 1,-1 0 89,5 1 0,1 1-93,8-5 1,-2 5 134,5-1 1,-4-2-121,5 2 0,-1 0-4,5 4 0,-2-4 72,-2 0 0,1 0-66,-6 4 0,3 0 64,-7 0 1,2 0 30,-10 0 0,-2 0 140,-6 0 0,-3 0 189,-6 0-77,-5 0-34,4 0 275,-9 0-229,3 0-2256,-5 0-8140,0 0 8560,6 0 0,12 11 1,8 3-1</inkml:trace>
  <inkml:trace contextRef="#ctx0" brushRef="#br0">19204 7268 8124,'-6'-13'361,"0"1"157,-2 0 0,3 3-247,5 1 0,-4 4-17,-1-4 0,1 3 236,4-3 0,0 4-110,0-4 1,0 4 347,0-5-474,0 7 0,2-5-128,2 3 0,3 2 239,5-2 1,1 3-112,-1 1 0,6 0 110,3 0 0,2 0-110,2 0 0,1 0 93,3 0 1,-2 0-109,7 0 0,-7 1 15,2 3 0,1-2-23,-1 2 1,0-1-8,-4 1 1,-1-3 29,-4 3 0,2-2 39,-5-2 0,3 0 24,-3 0 1,0 0-64,-5 0 0,-4-5 0,0 1 0,-3 0 224,3 4 30,-5 0 0,2-5-5172,-5 3 4664,0-3 0,-5 10 0,-2 2 0</inkml:trace>
  <inkml:trace contextRef="#ctx0" brushRef="#br0">1017 3572 8033,'-7'-7'3366,"2"1"-2988,5 6-43,0 0 1,5 2 1047,4 2 0,9-3-647,6 3 1,7 2-357,6-2 1,1 0-320,4-4 0,-6-1 102,5-3 1,-7 2-815,4-2 0,-2-1 513,-8 1 0,0-1-1735,-7 5 0,-3 0 841,-6 0 1,-1 2-1388,-3 2 2419,3 3 0,-15 5 0,3 1 0</inkml:trace>
  <inkml:trace contextRef="#ctx0" brushRef="#br0">1290 3671 8033,'-8'1'1007,"0"4"0,5-3-415,-1 7 1,2-1 466,2 4 1,-4 2-447,0 3 1,-4 2-537,4 6 1,-5 1 36,5 3 1,0 1-1070,4 3 1,0 2-290,0-6 1,0 1 528,0-1 715,6-3 0,1 4 0,5-5 0</inkml:trace>
  <inkml:trace contextRef="#ctx0" brushRef="#br0">1526 3832 9888,'4'9'919,"0"-1"0,4-4-720,-3 4 1,-1 1-7,-4 3 0,4 0 41,0 1 0,0 3-26,-4 1 0,0 1-171,0-2 1,0-2-947,0 3 1,-4-4-97,0 0 766,0-6 0,4 0 710,0-3-321,0-3 433,0 5-408,0-12 0,0-2 22,0-9 1,5 3-86,3-2 0,2 1-62,-2-2 0,3 3-464,-2-2 1,3 2 228,5 2 1,-4 1-726,4 2 1,-2 0 448,2 5 0,-4 0 461,4 4 0,2-6 0,1-1 0</inkml:trace>
  <inkml:trace contextRef="#ctx0" brushRef="#br0">2245 3882 9012,'-12'-8'1852,"0"-1"0,-1 3-1344,1-3 1,-2 0 140,-3 4 1,2-3-206,-5 4 0,4 0-5,0 4 0,2 0-76,2 0 1,-1 0-129,1 0 1,4 1 14,-1 3-1,5-1-277,-4 5 0,5 1 96,-1 3 1,3 1 181,1-1 0,0 0-828,0 1 0,0-1 294,0 1 0,5-2-404,3-3 0,-1 1 311,2-4 0,-1 3-187,4-4 0,-2 0 147,2-4 1,-2 0 50,7 0 1,-4-5-59,0-4 1,3-2 57,1-1 1,-5 1 526,-4 3-198,1-3 1,-1 8 941,0-5-552,-5 5-275,3-3-92,-6 6 1582,0 6 192,5 1-823,-4 5-1209,10 1 0,-4-7 108,6-1-638,-1-4 1,5-1 444,-1 0 0,1 0-674,-5 0 0,1-6 381,-1-2 1,0-3 171,1-1 1,-1 3 400,1 1 1,-1 0-106,0-4 0,-3 1 1180,-1 2-897,-5-2 1,4 10 1461,-3-3-804,-3 2-475,5 2 1,-6 6 188,0 2 0,0 3 218,0 2 1,0-1-860,0 0 0,0 1 215,0-1-1127,0 1 674,0-1-398,0 0 330,0-5 420,0-1 1,1-6-37,3 0 0,-1-6 270,5-2 1,-4-2 94,5 2 0,-7-3-30,3 3-90,1-3 0,-3 4 56,5 3-9,-5-3-64,3 5 1,-5-3-128,3 5 18,-2 5-369,9 2 1,-6 2-11,3-1 0,3-5 143,-2 1 0,2-3-65,1-1 0,2-1 110,2-3 1,2-3-127,3-6 1,2 1 73,-2 0 1,-2-1 207,2 1 0,-6-1-171,2 1 1,-3 0 426,-2-1 1,-4 5 1170,1 0-762,-7 5-440,4-8 20,-6 9 407,0-3-289,0 5 0,4 5-86,0 4 0,4-2 456,-3 1-562,4 0 0,-2 5 30,5-1 0,1-4-200,-1 0 17,1 1-154,-1-2-1,-5 4 269,4-10 18,-10 10 42,5-10-41,-1 5-44,-3-1 38,3 2-1525,-5 0 685,0 4 420,-5-4 0,-2 4-163,-6-3 359,7 3 171,-5-9-221,9 9-109,-9-10 262,10 5 59,-5-6-175,6 0-117,0 0 1,6-2 171,2-2 0,7-3 8,2-5 1,5-5-491,-2 1 223,4-6-21,-5 8 294,5-4 1,-6 2-65,2-1-67,-2 1 547,-5 3-239,4 6-95,-3-4 0,4 4 586,-5-5-281,-7 5-189,6-4 101,-11 10 519,4-5-150,1 6-29,-5-5-84,5 3-248,-6-3 0,0 12 1,0 5 1,4 3 103,0 10 0,0-2-34,-4 10-117,0 1-105,0 3-58,0 0 105,0 6 1,2-3 54,2 5 0,1-5-104,4 1 0,0-6-495,-5-2 1,6-6 157,-2 2 0,-1-8-104,1-4 1,-5-4-41,1 0 1,2-5-132,-2 0 830,0-5-275,-4 3 0,-4-12-321,0-2 0,-10-3 4,2-2 1,-4-4-83,4-4 0,-2-4 60,-2-4 1,2-4-202,-3-8 1,8 1 33,0-6 0,7 2 174,-2-1 1,2 3 464,2 9 1,0 3-207,0 5 0,0 0 159,0 1 1,6 4-172,2 4 0,9 2 661,3 2 1,4-1 279,0 1 1,1 3-440,0 1 0,1 5-136,3-1 1,-8 3 21,0 1 0,-2 5 28,-3 4 1,-3 2-172,-5 1 1,-5 2-256,1 2 0,-4 2-87,-4 3 0,-7 2-179,-6-2 0,-1-2-551,2 2 1,-2-6 459,-3 2 0,3-5-2081,6-4 1058,-1 3-127,1-9 1077,5 3 1,3-6-534,8-3 0,3-3 256,5-5 1,6-6 203,3-3 1,2 2 498,2-2 1,-1 6-37,-4-2 0,-2 5 356,-5 4 0,-1 2-329,1 6 1350,-7 0 1,4 1-632,-6 4 1,4-3 746,-3 7 1,0-1-586,-1 4 0,-2 1 189,2-1-459,3 1-58,0-1-451,5-5 1,0-2 110,1-5 0,-5 0 227,0 0-172,-5 0 1,4-1-191,-3-3 1,-3 1-97,4-5 0,-4 0-177,-1-5 1,-1 1 91,-4-1 0,0 5-116,-3 0 0,-3 5-1493,2-1 799,-2-3-146,-1 6 0,4-5-110,-1 6-1088,7 0 1034,-4 0 905,17 0 1,-3-1 37,9-3 1,1-2 319,-2-2 0,5-3-20,-4 3 0,1 2-41,-2 2 1,-2 3 1085,2 1 1,-2 0-652,-1 0 1,-5 1 1470,0 3 1,-1-1-660,1 5 0,2 0-352,-6 5 1,0-1-254,-4 1 1,4-1 229,1 0-1059,-1 1 0,-4-1 253,0 1 0,0-5-831,0 0 675,0-5 438,0 2-447,0 1-1222,0-5 844,0 5 249,0-6 319,0 0 1,1-4-66,3-1 0,0 1 205,9 4 1,-8-1-56,8-3 1,0 2 10,4-2 1,0 3-74,-5 1 1,0 0-62,1 0 1,1-1-244,2-4 1,-2 3 97,2-7 0,2 5-34,-1-4 1,-1 0 83,-3-5 1,-1 1 51,1 0 1,-1-2-60,0-3 0,-1-1 205,-2-2 0,0-2-137,-5 5 0,5-5-38,-5 1 0,0 3 1190,-4 2 1,0 2-531,0 2 1,0 3 841,0 1-436,0 5-861,0-2 1,-1 5 45,-3 0 1,2 10 58,-2 2 1,3 9 11,1-1 1,0 8-227,0 1 1,0 0-849,0-4 1,0-2 518,0-2 1,0 2 209,0-2 1,0-3-8,0-2 0,0-2-1932,0-2 0,0 1 966,0-1 1,0-4-364,0 1 0,-6-7 186,-2 3 1253,-3-4 0,-2 4 0,1 2 0</inkml:trace>
  <inkml:trace contextRef="#ctx0" brushRef="#br0">4032 3733 8505,'12'0'125,"2"0"384,2 0 0,4 1-208,5 4-834,-6-4 307,10 10 0,-10-8 5,6 5-342,0-5 290,-6 8 0,6-10-428,0 3 356,-1-2 66,1-2 1,-1 0 278,-4 0 0,4-2 0,-3-2 0,-4 1 0,0-5 0,-3 4 0,-2-4 0,-5 4 0,-3-5 0,-1 7 0,1-3 3135,-3 4-1264,5 1-891,-6 0 614,-6 0-997,0 0 1,-3 0 196,1 0 1,0 6-320,-5 2 1,1 3-417,0 1 1,3 2 67,1 3 1,4-4-349,-4 4 1,5-3 224,-1-2 0,2 1-375,2-1 0,2-1 130,2-3 0,-1 2-137,5-6 1,-4 4-83,4-4 1,1 1 106,3-5 1,2 0 299,2 0 1,-2-5-146,3 1 0,-4-5 313,0 0 1,-5 4-53,0 1 2,-5-3 299,3 5 299,-6-3-164,0 10 1,1 2-190,3 6 0,-3-1-340,4 1 0,-3-5 133,3 0 0,1-4-357,7 4 0,-1-5 166,1 1 1,0-2-134,4-2 1,2-6-145,6-2 1,-2-3-139,-2-1 1,3-5 54,-4 0 0,4-5 112,1 2 0,-2-4 49,-2 0 0,1-1 23,-6 0 0,1-5 28,-5-3 0,1-3 8,-1-2 1,-1 7 635,-3 2 1,-1 3 727,-3 1 873,-2 6-339,3 1-1172,-5 5 0,-4 8-26,0 5 1,-4 11-104,4 9 0,-2 5-97,2 4 0,1 3-45,-5 5 1,5-4-247,-1 0 1,3 0-232,1 5 1,0-5-280,0 0 1,1-6-733,3 2 1,3-4 649,5-4 1,1 1-345,-1-6 1,-1-3 339,-3-5 0,4-5-619,-4 1 0,3-3 1234,1-1 0,1-5 0,-1-2 0</inkml:trace>
  <inkml:trace contextRef="#ctx0" brushRef="#br0">4851 3721 8000,'-13'0'5089,"1"0"-5052,5 0 902,1 0-589,6 0 0,6 0 164,2 0 296,3 0-444,7 0 1,3 0 220,8 0-2018,-3 0 793,4 0 397,0 0 197,-3 0-1608,3 0 0,-5 0 262,0 0 1129,-6 0 0,4 0 261,-2 0 0,-3 5 0,0 2 0</inkml:trace>
  <inkml:trace contextRef="#ctx0" brushRef="#br0">5260 3721 8000,'-6'7'3988,"5"4"-3398,-3-3-452,2 3-1,2 1 795,0 1 1,0 0-376,0 4 0,0-2-581,0 6 0,5-6 107,-1 2 0,1-4-988,-1 0 0,-2-1 102,2 1-10,3-1 1,-4-4 40,5 0-1410,-5-5 2182,2 3 0,-5-12 0,0-1 0</inkml:trace>
  <inkml:trace contextRef="#ctx0" brushRef="#br0">5297 3683 8977,'0'-12'1591,"0"0"0,4 3-1314,0 1 0,2 4-163,-2-4 0,-1 5 4,5-1 1,-4 2-7,4 2 0,1 0 7,3 0 0,1 0-119,-1 0 0,0 12 0,1 1 0</inkml:trace>
  <inkml:trace contextRef="#ctx0" brushRef="#br0">5458 3882 7997,'9'5'0,"-1"2"0,2 0 2308,1-1-985,1-1 601,0-3-1224,-5 3 1,4-5-210,-2 0 1,0-1 10,-1-3-275,4 2-1,-11-9-383,10 10 182,-10-10 1,6 8 275,-3-5-850,-2 0 477,3-5 0,-5 1-864,0-1 679,0 1 1,0 0 123,0-1 0,-4 1-274,0-1 1,-6 6-102,2 3 0,-3-1 149,-1 1 0,3 0-2082,1 4 1091,0 5 1350,-5 2 0,1 5 0,0 1 0</inkml:trace>
  <inkml:trace contextRef="#ctx0" brushRef="#br0">5682 3758 9347,'5'11'1044,"3"-3"1,-1 3-130,2-3 1,-7-1-359,2 2 0,-1-1-287,1 4 0,-2-3-30,2-1 1,-3-4-843,-1 4 268,0 1 16,0-3-773,0 5 616,0-9 232,6 3 1,1-10 25,5-3 1,0 1 769,1-2 1,-1 1-334,1-4 0,-1 3 1235,1 1 0,0 5-363,4-1 0,-3-1 21,2 1 1,-2 0 2261,-2 4-2542,1 0 1,-1 5 133,1 3 0,-5-1 173,0 1-2157,0 1 0,-1 3 668,-3 1 0,2-5-2723,-2 0 3072,0 0 0,-9 5 0,-2-1 0</inkml:trace>
  <inkml:trace contextRef="#ctx0" brushRef="#br0">6562 3783 7954,'0'-13'0,"0"1"0,0 5 880,0 2-364,0 5 435,0 0-508,0 5-45,0 7-391,0 13 0,0 3 152,0 5 0,0 4-101,0 4 0,0 1 72,0-5 1,0-4-455,0 0 0,0-7 216,0-1 1,0-1-348,0-8 1,0 1-155,0-5-115,0 0 768,0-5-69,0-1 0,-1-8-66,-3-2 0,3-4-28,-4-9 0,4-3 197,1-9 0,0-3-64,0-5 1,1 0 122,4 0 1,1 1 474,7 3 0,-1 4-576,1 8 1,3-1 231,1 5 0,5 6-56,-2 7 0,4-1 313,1 1 1,0 4-128,-1 4 1,-4 10-247,-4-2 0,1 3 57,-5-2 0,2 3-277,-10 1 0,0 3 122,-4-3 1,0-1 129,0-3 1,-5-1-796,-4 1 1,-2-5 343,-1 0 1,0-4-298,-1 4 1,1-5-28,-1 1 71,1-2 1,1-8 132,3-2 0,1-4-3,3-5 0,2-2 144,-2-6 0,7 0 10,1 0 0,6 1 218,-2-1 1,7 1-151,2 4 0,3-2 206,-3 5 1,1 5-57,-2 3 0,-1 7 298,6-3 0,-6 0-150,2 1 0,-3 1 161,-2 7 1,-1-1 90,-3 5-330,3 1 1,-9 3-87,2 0 0,-3 1 108,-1-1 1,0-4-13,0 1 52,0-1 248,0 4-320,-5 1 1,3-5-55,-2 0 162,3-5 32,1 3 507,0-6 491,0 0-972,0-6 1,0 3 502,0-5-84,0 0-267,0-5 1,1 2 3,3 3 1,-2-3-129,2 3 0,3 2 118,1 2 0,-1-3 118,1-1-396,0 2 0,5-5 92,-1 3 1,-3 3-60,-1 0 1,-4 0 126,4 1 0,-1-2-282,1 2 0,-1 3-512,-3-3 488,3-3 0,2 4-540,-1-5 1,-4 5-17,4-1 491,-5-3 0,4 6-88,-3-4-2655,-3 4 2081,5 1 0,-6 6-62,0 2 0,-1 2 2,-4-2 1,4 3 856,-3-3 0,2 3 0,2 2 0</inkml:trace>
  <inkml:trace contextRef="#ctx0" brushRef="#br0">7071 3721 8021,'-7'0'-343,"2"0"858,5 0 1229,0 0-1515,0 5 0,0-2-1,0 5 1,1 2 275,3 6 1,-2 0-146,2 4 0,-3 1-485,-1 4 1,0-5 170,0 1 0,0-4-414,0 3 311,0-5 0,0 3-118,0-5 0,0-5-75,0 0 86,0-5 344,0 3-136,0-6-201,0 0 158,0-11 0,0 2-100,0-7 1,1-4 92,4 0 1,1-4 0,7 0 1,-1 4 89,1 4 1,-5 2 307,0 2 1,0 0 10,5 4 1,-1 3 116,1 5-787,-1 0 0,1 0 182,-1 0 0,0 1 208,1 3 1,-1-1 32,1 5 1,-1-4-1950,0 5 0,5-5 809,-1 4 0,1-5 281,-5 1 0,1-3 703,-1-1 0,1 0 386,-7 0-406,6 0 0,-11 2 428,3 2 1,-7-1-219,-1 5 0,-1 4 1160,0 5 1,3-1-517,-7-3 1,7 3-365,-2 1 0,2-1 847,2-3-1043,0-1 1,2-1-240,2-3 1,3 2 105,5-6 1,-4 0 36,1-4 1,-1 0 50,4 0 0,-1-1-143,-2-3 1,0 1-29,-5-5 1,5 0 203,-5-5 1,0 1-190,-4-1 1,0 1 74,0 0 1,-2-1 18,-2 1 0,-3 3 36,-5 1 1,0 4-2692,-1-4 1283,1 5 685,-1-2-1017,7 5-2461,0 0 3998,12-6 0,6-1 0,7-5 0</inkml:trace>
  <inkml:trace contextRef="#ctx0" brushRef="#br0">7679 3621 8021,'0'-6'3965,"0"0"-3698,0 17 0,0 2-42,0 7 1,0 4-14,0-4 0,0 4-490,0 1 1,0-2-106,0-2 1,0 2 288,0-2 0,0-3-379,0-2 1,0-2 269,0-2 0,0-3-248,0-1 0,4-4 134,0 4 0,2-5 125,-2 1 1,3-2-26,5-2 1,2-2 130,2-2 0,-2 1-62,3-5 0,-2 4-127,1-4 1025,-2 5 1,4-3-419,-5 6 1,-5 0 393,0 0 1,-5 2-327,1 2 1,-3 3-100,-1 5 1,0 1 73,0-1 0,-5 2 169,-3 2 0,-3-2-791,-2 3 1,1-4 208,-1 0 0,1-1-613,0 1 1,1-5 143,2 0-1206,-2-5 1195,10 2 1,-9-6-380,6-3 0,0-4 51,4-9 846,5 3 0,2-15 0,6 3 0</inkml:trace>
  <inkml:trace contextRef="#ctx0" brushRef="#br0">7939 3634 8013,'13'4'67,"-1"0"0,-3 7 1077,-1 2 0,-1 0-485,1 8 0,-3 0-160,-5 4 1,0-1-188,0 1 0,0 0-209,0 0 1,2-2 97,2-2 0,-3 1-240,3-6 1,3 1 97,2-5 1,2 1-158,1-1 1,0-5-86,1-3 0,-1-2 129,1-2 0,-1 0 14,1 0 1,-1-2-9,0-2 1,5-4-141,-1-9 200,1 3-10,-5-9 0,-3 5 5,-1-3 1,-5-1 6,1 6 1,-3-5-144,-1 5 0,-1 3 184,-3 5 0,-3 5 244,-6-1 1,1 3-54,0 1 1,-1 2-131,1 7 0,-1 0 179,1 12 0,4 0-7,-1 4 0,7-2-602,-3-2 223,4 2 0,1-8 179,0 6-951,6-6 610,1 3 1,5-6 38,0 1 0,5-5 137,-1 0-835,6-5 317,-8 3 263,10-6 0,-5-2-222,6-2 135,0-3 229,-1-5 0,-4-5-201,-4 1 220,4-6 0,-7 8 240,4-3 1376,-9-2-954,3 5 1,-8-2 665,5 7 927,-5 4-654,2 5-570,-5 0-399,0 0 0,0 5-91,0 4-285,0 2 86,0 1 0,0 1 313,0-1-348,0 0 1,2 1-1242,2-1 848,-3-5 0,5 0-1342,-6-3 780,5-3 422,-3 5 197,9-6 0,-8 0-205,5 0 209,0-6 1,4 0-237,1-7 670,-1 1-66,1-1-116,-1 1 0,1 0 153,-1 5-157,0-4 89,1 9 233,-6-3 0,0 1 53,-3-1-146,-3 1 1,6 10-152,-3 2 1,-3 0-39,4 5 1,-3-4 60,2 8 109,-2-3-679,3-2 240,-5-5 36,6 4-627,-5-4 396,10 0 199,-9-2-344,9-5 197,-10 0 141,10 0 1,-8 0 170,5 0 0,0 0-160,5 0 0,1-5-42,2-3 1,-2-3-15,2-2 1,-2 2 1028,-1 3 1,-1-2 688,0 6 0,1-4-791,-1 4 0,-3 0 158,-1 4 1,-4 0-353,4 0 0,-4 1-408,5 3 0,-3-1 94,3 5 0,2 0-1971,-3 5 1,3 5 1775,1 2 0,1 9 0,-1 3 0</inkml:trace>
  <inkml:trace contextRef="#ctx0" brushRef="#br0">2010 5097 7896,'0'-8'0,"0"0"632,0 5 58,0-2-154,0 5 727,0 0-726,0 5 0,0 9 60,0 11 1,1 8 152,3 12 0,2 1-459,2 7 1,-1 3-209,-3-3 1,-3-3-444,4-5 1,0-5 294,-1 2 1,4-8 221,-3-1 0,0-9-166,-1 0 0,-2-7-1674,2 0 0,-2-5-675,3-4 63,-4 3 2361,5-9 1,-6-2-1,0-7 1</inkml:trace>
  <inkml:trace contextRef="#ctx0" brushRef="#br0">2109 5097 7896,'7'-12'421,"-3"0"0,3 3-361,1 1 1,7 4-61,2-4 0,5 5 542,-1-1 400,2 2-363,2-3-250,5 3-167,-4-3 0,10 5 216,-3 0-161,3 0-55,1 0 0,0-1 162,1-4-533,-1 4 219,-5-4 0,2 5 158,-5 0-241,0 0 233,-4 0-69,-6 0 89,5 0 122,-11 0 0,5 0 58,-5 0-136,-6 0 39,4 0-201,-5 5 0,3-2 208,-1 5-104,-5 0 162,2-1-111,1 10-21,-5-9-57,10 15 1,-9-3 44,2 5 0,-3 6 283,-1 6-208,0-5 1,0 14-64,0-9 0,0 7 24,0-3 0,-4-4 35,0-3 0,0-7-7,4 2 1,0-7-1062,0-1 1,0-2 452,0 2 1,0-3 242,0-6 0,0-4-221,0 1 0,0-5-3271,0 4 1271,0-5 1800,0 2 0,-2-5-1228,-2 0 1766,3 0 0,-16 0 0,3 0 0</inkml:trace>
  <inkml:trace contextRef="#ctx0" brushRef="#br0">2245 5717 7892,'-7'-5'2749,"-4"4"-2147,10-5-139,-4 6 427,5-5-144,0 3-169,0-3 122,0 5 0,9 0-208,4 0 1,7 0-224,1 0 0,4 0 94,4 0 0,2 0 875,7 0 1,0 0-132,4 0 0,-8 0-541,3 0 0,-2 0 50,2 0 1,-4 0-218,0 0 0,-5 0-254,1 0 0,-2 0 26,2 0 1,-8 0-126,-1 0 0,-2-2 141,-5-2 0,2 3-1424,-7-3-3490,-2 2 2427,-1 2-3408,-5 0 5709,-5 0 0,-13 11 0,-8 3 0</inkml:trace>
  <inkml:trace contextRef="#ctx0" brushRef="#br0">2382 5333 12256,'0'19'-1041,"0"6"706,0 11 1,1 8 334,3 6 0,3 5 0,6 1 0</inkml:trace>
  <inkml:trace contextRef="#ctx0" brushRef="#br0">2146 6747 7957,'-12'-6'1248,"3"5"-549,1-3-238,5 2 225,-2 2-346,5 6 1,-4 5 109,0 6-228,0 5-28,4-3 1,1 11 139,3 3-421,-3 3-224,10-4-176,-9 4 1,7-6 388,-4 3 1,4-1-819,0-3 1,-3-3 427,3 3 0,-2-9-1357,1-3 923,3 2 922,-10-5 0,10 4 0,-4-6 0</inkml:trace>
  <inkml:trace contextRef="#ctx0" brushRef="#br0">2307 6697 7957,'20'-12'905,"-4"-1"-341,4-4-275,-1 3 1,10-4-13,0 5 0,0 1 130,-5 0 0,3 1-128,2 2 1,-3 0-44,3 5 0,-3-5 53,-1 5 0,-5 0-220,1 4 1,-2 0 98,2 0 0,1 6-62,-5 2 0,-1-1 116,-3 1 0,-1 2 14,0 6 1,1-1-67,-1 6 1,-3 0-21,-1 3 0,-1 3-115,1 2 1,-1-2 96,-3 6 1,-3-1 58,3 1 0,-1 1 15,1-5 0,-2 0-1592,2-4 0,-3 0 265,-1 0 0,0 0 594,0-1 0,-5-4-533,-4-4 0,-2-1 85,-1 2 975,-6-3 0,-7 4 0,-6-6 0</inkml:trace>
  <inkml:trace contextRef="#ctx0" brushRef="#br0">2444 7082 7957,'-19'0'3384,"2"0"-3330,9 0 1,2 1 171,6 3 0,2-2 303,2 2 1,4-3-136,9-1 0,2 0-120,6 0 0,-2 0-575,-2 0 0,2-5 254,-2-4 1,-3 2-1152,-2-1 1,-3 4 674,-5-4 1,2 4-22,-6-5 544,0 1 0,-4-10 0,0-1 0</inkml:trace>
  <inkml:trace contextRef="#ctx0" brushRef="#br0">2481 6796 7957,'-7'-6'0,"2"-5"352,5 9 1,1-5 1336,3 3-1137,3 3 1,5-5-67,1 6 0,-1 0-142,1 0 0,-1 0-94,1 0 0,-2 2-2,-3 2 1,-1 3-194,-3 5 1,-3 5-108,3-1 0,-6 6-144,-3-1 1,-4-2-122,1 2 1,2-5 210,2 5 1,-2-10-275,2 1 1,0-2-56,4 3 158,0-1 0,6-4 78,2 0 0,8-5-159,5 1 1,3-2-422,0-2 0,3 0 297,1 0 1,0-4 481,5-1 0,-5-4 0,2 2 0</inkml:trace>
  <inkml:trace contextRef="#ctx0" brushRef="#br0">2258 7888 10128,'-7'-6'1369,"1"5"-1034,6-5 1,0 12 498,0 2 1,0 9-570,0 3 0,0 8-16,0 1 0,5 5-481,-1-1 1,1 3 197,-1 2 1,-1-5-660,5 0 0,-4-3 188,5 7 418,-1-8-1521,-1 7 886,4-6 310,-10-9-472,10 8 362,-9-15 5,3 4-620,-5-6 1137,0-5 0,0 4 0,0-4 0</inkml:trace>
  <inkml:trace contextRef="#ctx0" brushRef="#br0">2357 7938 7935,'10'-13'914,"2"1"0,-1-2-1078,10-3 0,-1 2 25,5-5 0,6 3 48,2-4 1,-2 2 974,2-2 0,-4 2-133,4 3 0,1 2-292,3-3-239,0 3-28,0 8 0,-4-4-111,0 6 0,-5 0 127,1 4 1,-3 0-63,-1 0 1,-6 0 63,-2 0 1,-3 1-48,-2 3 1,3-1-61,-3 5 0,4 0-132,-8 5 1,2-3 283,-2 2 0,1-1-55,-4 10 1,3-1 170,-4 5 0,2 1-76,-2 3 1,-3 2-84,3 2 1,-2 2-25,-2-2 1,0-1-278,0 1 1,0-5-158,0 1 0,0-3-284,0-1 0,0-2-585,0-2 0,-5 1 572,1-6 1,0 1 234,4-5 0,-1 1-50,-3-1 0,1-4 358,-5 1 0,-6-1 0,-5 4 0</inkml:trace>
  <inkml:trace contextRef="#ctx0" brushRef="#br0">2556 8421 7840,'-16'0'4092,"4"0"-3560,8 0 1,0 0-207,8 0 1,3 0 50,5 0 1,7 0-99,6 0 0,6-5 304,6-4 0,1-2-193,4-1 0,-4 4-406,4-1 0,-5 1-411,-4-4 0,-3 4-465,-5-1 0,-1 2 646,-4-1 438,4-3-2464,-11 4 0,0-1 2272,-9 0 0,-8-1 0,-3-3 0</inkml:trace>
  <inkml:trace contextRef="#ctx0" brushRef="#br0">2593 7962 7840,'-9'0'1754,"1"0"1,5 2-2095,-1 2 0,4-3 1150,4 3 1,5-2-264,7-2 1,-1 0-32,6 0 1,-4 0-149,3 0 0,-5 0-144,2 0 0,-3 1 197,-2 3-507,1-2 1,-2 4-310,-3-1 1,-3-3-100,-5 7 0,0-1 3,0 4 0,-5-1 214,-3-2 1,1 0-238,-2-5 127,7 6 539,-9-9-129,9 5 1,-3-5 49,5 3 112,0-2 0,5 3 373,4-5 0,2 4 171,1 1 1,0 3-322,1-4 0,-2 6 74,-3-2 1,2 3-106,-6 1 1,0-2-154,-4 2 0,-3-2-208,-5 7 0,0-2-1031,-9 1 1,-2-2 471,-2 3 543,-2-4 0,-2 5 0,0 2 0</inkml:trace>
  <inkml:trace contextRef="#ctx0" brushRef="#br0">5818 5296 7964,'-12'-19'961,"-2"1"-567,-3 5 0,4 2-8,-4 3 1,2-2-82,-2 6 1,2-4-83,-5 4 0,0 0 94,0 4 0,-3 6 404,7 7 0,-1 8-295,5 12 1,5 7-161,3 13 0,3 4-451,1 5 0,1 4 275,3 0 1,7-1-225,6-7 0,5-4 187,-2-9 0,5-2 17,4-6 0,3-5-117,5-3 1,0-9-252,1-3 0,0-5 273,3-4 1,4-3 35,4-10 1,-2-3 239,3-8 0,-9-4-87,5-4 1,-7-7-110,-1-2 1,-5-3 43,0-1 0,-10-6 62,2-2 1,-8-7 169,-1-2 1,-8-5 184,-3 1 0,-5-7-82,-5-1 0,-7 1-157,-9 7 1,-2 7-213,-2 6 1,-5 9 89,-3-1 0,-9 13-354,-3 4 0,-3 6 156,-2 5 1,-1 4-1473,-3 5 1,5 11 746,-1 6 0,6 5-2881,7 2 3649,11 1 0,-1 4 0,15 3 0,5 4 0,4 4 0</inkml:trace>
  <inkml:trace contextRef="#ctx0" brushRef="#br0">6017 5432 7937,'0'-12'595,"0"4"-127,0-1 689,0 7-524,0-4 585,0 6-769,0-5 1,-2 3-290,-2-2 0,-3 8 39,-5 4 1,-1 9-233,1 4 1,0 3-489,-1 5 1,1-1 410,-1 5 1,1-4-751,0 4 1,1-5 444,2 0 1,0-1-426,4-3 1,1-3 298,4 0 0,0-6-389,0 2 930,-5-4 0,3 0 0,-3-1 0</inkml:trace>
  <inkml:trace contextRef="#ctx0" brushRef="#br0">6079 5370 9134,'7'0'-412,"-2"0"341,-5 0 14,0 0-1,0 6 1,6 1 2013,-5 5-868,4 6-379,1 1-272,-5 6-356,10 0 0,-9 0-2023,3-1 1939,1 1 189,-5 0-37,10-6-776,-9 5 470,3-10 0,-1 3-65,0-4-1148,6-1 655,-9 1 317,5-1 398,-6-5 0,0 4 0,0-4 0</inkml:trace>
  <inkml:trace contextRef="#ctx0" brushRef="#br0">5967 5631 7937,'0'-7'833,"0"1"1,1 6-468,3 0 0,5 0-523,7 0 0,4 4 8,4 1 149,1 4 0,6-2 0,0 5 0</inkml:trace>
  <inkml:trace contextRef="#ctx0" brushRef="#br0">5855 6983 7921,'-18'0'384,"5"1"493,-4 3-521,3-3-73,2 10 0,-1-2-14,1 7 1,0 9 123,-1 8 1,6 4 231,3 5 1,3-2-8,1 5-218,5 1-286,2 3 0,7 1 471,3-1-394,2-4 0,6 1 28,0-4 0,1-6 0,3-8 0,1-3-399,3-4 1,3-3 185,-3-6 1,0-5-31,4-3 1,-4-4 72,5-4 0,-1-8 187,-4-9 1,-1-2-85,1-2 0,-6-4-50,2 0 1,-4-5-109,-4 0 1,-3-3 138,-6-4 0,-1 1-371,-3-6 1,-2-5 151,-6-6 0,-2 1 128,-2 3 1,-3 7-24,-5 5 1,-6 8-401,-3 4 0,-3 8 136,-5 5 1,-2 3 230,-2 5 0,-7 3-626,3 5 1,1 4 235,3 0 1,4 7-667,-4 1 0,10 2 489,-2 7 1,4-5-1254,0 5 1834,9 5 0,-4 0 0,2 5 0</inkml:trace>
  <inkml:trace contextRef="#ctx0" brushRef="#br0">6103 7069 7878,'-8'0'4314,"0"0"-3427,5 0-660,-2 0 1,3 0 333,-2 0 0,3 6-147,-3 2 0,2 9-877,2 3 0,0 2 380,0-1 0,0 2-326,0-2 0,0 1-151,0-1 1,0 1-513,0-6 0,0 1-179,0-5 1,0 1-84,0-1 1334,0 1 0,-5-1 0,-2 0 0</inkml:trace>
  <inkml:trace contextRef="#ctx0" brushRef="#br0">6054 7206 7878,'1'-13'915,"3"1"0,-1 0-568,5-1 0,-4 2-93,5 3 1,-1-2 697,4 6-576,1-6 1,-1 9-56,1-3 1,-5 3-1,0 1-350,0 0 1,1 1-205,-1 3 224,-5-3 0,2 12 110,-5-1 0,0 1-132,0 3 1,0-2 17,0-2 0,0 1-148,0-1 1,0-4-42,0 1 21,0-7 165,0 9 0,0-4 0,0 6 1,6-5 741,2 0 1,3-1-337,1 1 1,1 3 75,-1-2 1,-1-2-136,-2 1 1,0-4 756,-5 4-686,1-5 1,-1 4-248,0-3 1,-6-1 72,-6 5 0,-4 0 0,-5 5 0,-8-1-4787,-8 1 4559,-3 5 0,-1-5 0,0 5 0</inkml:trace>
  <inkml:trace contextRef="#ctx0" brushRef="#br0">6463 5618 7885,'-7'0'1745,"2"0"-237,5 0-166,0 0-1127,0-5 0,5 3-17,4-2 1,2 3 16,1 1 0,0 0-165,1 0 0,-1 0 137,1 0 0,5 0-51,2 0 0,2 0-59,-1 0 1,7 0 104,-4 0 0,5 0 49,0 0 1,2 0-82,2 0 0,2 0-30,-1 0 1,3 0 45,4 0 1,-2 0-30,2 0 1,-2 4 37,-2 0 1,-4 2-195,0-2 0,-1-3 110,1 3 0,-3 2-81,-5-2 1,-4 4 29,-1-4 0,-3 2 58,4-2 0,-6-3 485,1 3-417,-2-2 0,-2-2 148,1 0 0,-5 0-106,0 0 0,-4 0-499,5 0 259,-6 0-947,8-6-3199,-10 5 2420,4-5 1758,-5 1 0,-5 4 0,-2-5 0</inkml:trace>
  <inkml:trace contextRef="#ctx0" brushRef="#br0">7431 5469 8005,'-7'-5'1417,"1"4"-59,6-5-380,0 6-437,0 0 0,6 0-177,2 0 0,0 6-137,5 2 0,-2 3 203,10 1 0,-5 1-76,5-1 1,-1 2 9,5 2 1,0-2-13,0 3 1,-2-4-112,-2 0 1,1-1 212,-5 1 29,-1-1-369,-3 0 3,-7 1 0,0-5-302,-6 0 1,-6 1 143,-2 3 0,-8 0-1424,-5 1 1,-7 3-1087,-1 1 0,-4 1 522,4-2 2029,0-2 0,-1 4 0,-2-5 0</inkml:trace>
  <inkml:trace contextRef="#ctx0" brushRef="#br0">7952 5445 13081,'0'13'587,"0"4"0,0 2-322,0 6 1,-4 4-354,0 0 0,-6 4 130,2-4 0,1 0-106,-2-4 0,7-5-845,-2 1 1,2-2 472,2 2 0,0-3-925,0-6 0,2-3 597,2-1 1,-2-1 763,7 1 0,-1 3 0,4-4 0</inkml:trace>
  <inkml:trace contextRef="#ctx0" brushRef="#br0">8138 5593 10348,'0'13'2475,"0"-1"-1996,0 1 0,0 0-58,0 4 1,1-3-161,3 2 0,-1-6 145,5-2 1,-1 0-117,2 5 1,2-5 101,-3 0 0,3-5-160,1 1 1,1-2-1,-1-2 1,1 0-165,-1 0 1,2 0 47,2 0 1,-6-2-95,2-2 1,-2 1 146,2-5 0,-3 0-516,-1-5 1,-1 5 178,1 0 0,-2 0-230,-6-5 0,0 1 162,0-1 0,0 1-95,0 0 1,-6-1-17,-2 1 0,-3 1 128,-2 3 0,1-2-126,0 6 1,-1-4 66,1 3 0,-1 1-537,1 4 1,4 0-247,-1 0-1657,7 0 2718,-4 0 0,6 6 0,0 1 0</inkml:trace>
  <inkml:trace contextRef="#ctx0" brushRef="#br0">8597 5618 7964,'-4'9'377,"0"-1"0,-2-4-541,2 4 1,1-1 1978,-5 1 1,5 3 386,-1-2-1581,3 2 1,1 1-232,0 0 1,0-3-168,0-1 0,1-1 14,3 1 0,2-1-201,2-3 0,4-2 139,1 2 0,-1-3-85,5-1 1,-3 0 62,-2 0 1,0 0-322,1 0 1,-2-1 60,-3-3 0,2 1 129,-6-5-120,5-1 98,-7-9 0,2 2 47,-8-1 1,1 1 5,-5 7 1,-2 0-803,-6 1 1,5-2 352,-6 6 0,10 0-126,-5 4-3765,8 0 2129,-7 0 563,9 0 1595,-3 0 0,10 5 0,2 2 0</inkml:trace>
  <inkml:trace contextRef="#ctx0" brushRef="#br0">8882 5668 14495,'0'12'1047,"0"1"0,0-1-550,0 0 1,0 1-96,0-1 0,2 1-212,2-1 0,-3 0-181,3 1 1,2-5 99,-2 0 0,6-1 365,-2 2-251,3 2 0,1-6-560,1 3 0,-1-2 172,0-6 1,1 0 21,-1 0 0,-3 0-1,-1 0 642,0-6 0,3-5-172,-3-5 0,-2-1-126,-6 5 0,0-5-62,0 1 0,0-2 92,0 1 0,-6 4 130,-2-4 1,-3 3-108,-1 2 0,-5 5-2339,1 3 1,-6-2 1033,1 2 0,-1 1 1052,1 8 0,-2 7 0,3 7 0</inkml:trace>
  <inkml:trace contextRef="#ctx0" brushRef="#br0">10619 4378 7935,'-12'0'1507,"5"0"0,-3 6-569,6 2 0,-6 8-378,2 5 0,-3 7-394,-1 1 1,3 4 66,1-4 1,4 1-504,-4-1 0,5-4 259,-1-1 0,2 0-788,2-8 1,4 5 501,1-4 1,4-1-1001,0-3 1,2-5-721,1 0 2017,6-5 0,-4 2 0,4-5 0</inkml:trace>
  <inkml:trace contextRef="#ctx0" brushRef="#br0">10830 4539 7891,'0'13'1411,"0"-1"1,0-4-396,0 1 1,1-3-335,3 3 1,-1 2-251,5-3 1,-3-2-20,3-2 0,1-3-79,8-1 0,-2 0-264,6 0 1,-6-5 87,2-4 1,-1-2-290,-3-1 1,2 4 199,-7-1 0,-3 1-407,0-4 1,-4 3 215,-1 1 1,-1 4-285,-4-4 0,-3 5-546,-8-1 0,2 1 433,-3-1 0,-1 3-345,2-4 0,3 4-140,5 1-1171,5 0 2175,-2 0 0,16-5 0,3-2 0</inkml:trace>
  <inkml:trace contextRef="#ctx0" brushRef="#br0">11177 4502 7891,'6'7'1600,"-5"4"-1190,5-4 264,-6 0-314,0 4 1,0-8 817,0 5-367,0 0-427,0 4-168,5 1 0,3-2-127,9-3 1,-3-2 152,2-6 1,-1 0-175,2 0 0,-3-2 176,2-2 0,1 1-2,-5-5 1,3 0 125,-6-5 1,-4 1-132,-1 0 0,-2-1-19,-2 1 1,-2-1-2,-2 1 1,-4 1-626,-9 3 0,-3 2 323,-9 6 1,1 2-3467,-5 2 3551,0 8 0,-4 13 0,0 7 0</inkml:trace>
  <inkml:trace contextRef="#ctx0" brushRef="#br0">11562 4552 7869,'0'-7'1587,"0"1"1,0 8-1159,0 2 0,0 3-159,0 5 0,0 0-43,0 1 0,0 3 168,0 1 0,1-2-116,3-7 0,3 2-53,6-6 1,-1 4 30,0-3 0,2-1-30,3-4 0,-3-4 83,2-1 0,-2-4-97,-2 1 1,-5-8 118,-3 0 0,-2-1-105,-2 5 0,-2 4-405,-2-1 1,-8 2-3002,-9-1 1,-4 3 3153,-4 5 25,-2 5 0,-7 8 0,1 6 0</inkml:trace>
  <inkml:trace contextRef="#ctx0" brushRef="#br0">10247 4539 8029,'-4'-12'0,"0"-1"0,-6 7 0,9 0 401,-10 1 0,8 2 1288,-6-5-1130,1 5-206,1-3 1,-4 6 386,3 0-445,-3 6-123,-1 1 0,-1 12 173,1 6-84,-1 5 1,2 7-4,3 0 1,3-1-50,5-3 1,0 3 20,0-3 0,5-2-80,3-2 1,8-5 78,0-3 1,5 1-284,-5-5 1,5-1-301,-5-3 1,1-1 144,-5 0 252,1 1 1,-6-1 7,-3 1 0,-3-1-677,-1 0 1,-5 1 259,-4-1 0,-3 1 9,-4-1 0,-2 0 111,-3 1 0,-1-1 304,5 1 0,1-5 113,3 0 0,1-5-98,0 1 149,5-3-58,1-1 264,6 0 675,0 0-562,6 6 1,-4-2 63,7 8 0,-1-1-231,4 10 0,-1 7 348,-2 9 0,0 7-233,-5 10 1,1 4-336,-5 8 0,0 1 144,0 4 1,0-5-149,0-8 1,0-7 59,0-6 1,5-9-390,3 1 1,3-9 223,2-4 1,5-4 117,2-8 0,4 1-3172,1-1 1,5-5 3008,3-3 0,6-3 0,-2-1 0,-3 0 0</inkml:trace>
  <inkml:trace contextRef="#ctx0" brushRef="#br0">10743 5370 7998,'7'0'736,"-2"0"-349,1 0 0,-3 0-79,5 0 1,-4-1 150,4-3 1,1 1-8,3-5 0,-1-1-90,-3-3 0,3 0-164,-2-1 1,2 1 27,1-1 1,-4-3 27,1-1 1,-5 1-29,4 3 1,-5-3-391,1-1 0,-3-1-242,-1 2 0,-5 2 262,-3-2 0,-1 2-172,-3 1 1,2 5 170,-6 0 0,1 1 7,-2-1 1,3 2 24,-2 6 55,2 0 0,1 0-121,1 0 132,5 0 1,-2 2 19,4 2 1,1 3 21,4 5 1,0 0 118,0 1 0,2 3-95,2 1 1,3 5-36,5-1 1,0-2 47,1 2 0,1-2 85,2 1 1,-2 0-60,3-4 0,-4-2-116,0 3 1,-5-4-192,0 0 212,-5-1 0,7 1 37,-6-1 1,-1-1-20,-8-3 1,-1 3 38,-7-2 0,-1 0-47,-2 0 0,2 0 63,-3-5 1,2 5-56,-1-5 0,2 0 201,-3-4 0,8 0 746,1 0-808,-1 0 129,-3 0-148,5-6 1,1 4-363,6-7 0,0 1 136,0-4 0,6 3-218,2 1 1,5 0 151,3-5 1,3 0-40,6-4 1,0 3 253,0-2 0,0 2-104,0 2 1,-1 3 97,1 1 1,-4 1-142,-1-1 0,-4-2 370,0 6 0,-2 0-70,-2 4 1,-3-4 409,-1 0-137,-5 0 506,2 4-178,-5 5-364,0 2 0,2 5-164,2 1 0,-3-5 10,3 0 1,-2 1-377,-2 3 0,4-4 156,0 1-178,6-7 1,-4 8 63,7-6 1,-1 0-121,1-4 86,-1 0 0,0 0 64,1 0 1,1-4-19,2 0 0,-6-4 23,2 4 47,-2-6 1,-2 3-19,0-5 1,-5 3-67,1 1 67,-2 0 1,-4-3-83,-2 3 0,-3 1-315,-5 2 0,2 4 158,-2-3 1,6 3 24,-6 1-502,2 0-649,-2 0 417,5 0 344,1 0 380,6 0 1,6 0-426,2 0 1,7 0 226,2 0 1,5 0 168,-1 0 0,1 0 326,-2 0 1,2 0-123,-5 0 1,0 0 464,-5 0 0,0 0-277,1 0 1,-5 0 773,0 0-653,-5 5 0,3-2 1887,-6 5-799,5-5-478,-4 8 280,5-4-326,-6 5-589,0 1 1,1-2 255,3-3-805,3 3 1,6-6 267,-1 4 0,1-4-232,-1-5 1,0 0 123,1 0 1,-1 0 19,1 0 1,-5 0 783,0 0 1,-1-1-627,1-3 0,-1 1 277,-3-5 0,-2-1-41,2-3 1,-3 0-44,-1-1-15,-5 1 0,-4 1-3110,-7 3 2917,-3 8 0,-17 12 0,-3 7 0</inkml:trace>
  <inkml:trace contextRef="#ctx0" brushRef="#br0">10892 5842 8025,'-6'-7'0,"0"-4"0,-3 9 0,1-2 0,5 1 2395,-1-1-159,3 3-1658,-5-5 0,3 10-470,-5 1 0,5 8 72,-1 0 1,3 7 62,1 1 1,0 3 85,0 0 1,0-3-87,0 0 1,1-5 10,3 5 0,-1-6-25,5 2 0,-3-4-103,3 0 103,-5-1-895,2 1 564,1-1 1,-5-4 159,3 0 0,-4-3-1480,-4 3 1,-3-4 658,-5 4 1,-1-5-396,1 1 0,-1-2 545,1-2 1,0 0 241,-1 0 0,1-6 127,-1-2 1,5-9 243,0-3 0,0-4 0,-5-1 0</inkml:trace>
  <inkml:trace contextRef="#ctx0" brushRef="#br0">10830 5879 8025,'12'0'0,"6"0"0,-4 0 105,9 0-56,-9 0 122,4 0 1,-1 0 357,-1 0 0,1 0-92,-5 0 1,1 0-96,-1 0 0,-1 1 191,-3 3-490,3-2 0,-9 4 158,2-1-138,3-4-232,-6 10 0,5-8 79,-6 5-16,5 0 98,-4 5 1,6-2 471,-2-3-363,-4 3 0,6-5-74,-3 2 1,-3-1 51,3-3 980,3-3-643,0 5 1,6-6 54,-1 0-530,0 0 1,1 0 176,-1 0-300,1 0 133,-1 0 45,-5 0 0,-2-2 0,-5-2-84,0 3 0,0-6-296,0 3 0,-5 2 164,-3-2 1,-3 3-898,-2 1 776,1 0 0,-1 0-209,1 0 1,4 0-237,-1 0-832,7 0 862,-4 0 756,6 0 0,11-6 0,3 0 0</inkml:trace>
  <inkml:trace contextRef="#ctx0" brushRef="#br0">11363 5953 8025,'6'7'1180,"-5"-1"-33,5-6-316,-6 5-299,0-4-274,5 10 0,-2-8 163,5 5 1,-4-5 267,5 1-174,-1-2-286,4-2 1,1 0 79,-1 0 1,-4 0 71,1 0 0,-5 0-147,4 0 1,-4-2 19,5-2 1,-7 1 2,2-5 1,-2 4-224,-2-4 1,0 4 77,0-5 1,0 5-1708,0-4 0,-6 4 303,-2-4 1292,-9 5 0,-2-8 0,-6 4 0</inkml:trace>
  <inkml:trace contextRef="#ctx0" brushRef="#br0">12207 4266 11676,'0'13'1352,"0"-1"-827,0 1-57,5-1-237,2 0-1016,0 6 508,4-4 253,-4 10-413,6-11 0,-1 5-1345,0-5 1379,-5-1 236,10-5-436,-14 4 0,17-10 603,-7 3 0,2-2 0,-3-2 0</inkml:trace>
  <inkml:trace contextRef="#ctx0" brushRef="#br0">12641 4155 8038,'0'-7'3139,"0"-4"-2894,-5 9 0,-2 4 0,-6 10 0,1 8 187,-1 9 1,-4 4 481,-4 8 1,2-1-380,-2 5 0,-3 1-426,0 3 0,-4 1-205,7 0 0,3-5 113,2 1 0,-1-6-690,5 1 1,-3-4 483,7-4 0,1-2 149,-2-7 0,7-4-112,-2-4 0,2-2-3116,2-2 204,0-5 2271,6-1 793,1-6 0,5-6 0,0-1 0</inkml:trace>
  <inkml:trace contextRef="#ctx0" brushRef="#br0">12653 4477 8038,'13'-7'2381,"-1"2"-1773,1-1-218,-1 5 0,1-5-159,-7 6-1,5 0 253,-4 0 220,0 0 0,4 0-213,-2 0 1,-3 6-261,3 2 0,-7-1-100,3 1 0,-4 2 100,-1 7 0,-1-4-336,-4 4 0,-3 1 163,-8-2 1,2 2-25,-3-1 1,2-3-9,-1 2 1,6-2 169,-2-2 0,3-3-136,1-1 0,2-4 86,6 4 431,0-5-384,0 2 0,12-5-812,4 0 1,6 0 396,3 0 0,1 0 223,3 0 0,-3-5 0,5-2 0</inkml:trace>
  <inkml:trace contextRef="#ctx0" brushRef="#br0">12306 5234 8012,'-7'0'0,"2"0"0,5 1 1431,0 3-644,0 3 16,0 6 1,0-1-860,0 0 5,0 1 1,5 3 96,4 1-1235,-4-1 0,6-3 224,-3-1 714,3 1 251,-4-6 0,4 4 0,-4-5 0</inkml:trace>
  <inkml:trace contextRef="#ctx0" brushRef="#br0">12567 5234 8012,'0'-7'2903,"0"-4"1,-6 15-2328,-2 0 0,-5 13-68,-3 7 0,-2 7-210,-3 6 1,-2 0-273,2 0 1,-1 1 162,1-1 0,4-4-892,4 0 0,1-5-926,-1 0 0,1 3 938,0-2 0,3-4-294,1-5 1,5 0-97,-1 0 1081,3-2 0,1-6 0,0 1 0</inkml:trace>
  <inkml:trace contextRef="#ctx0" brushRef="#br0">12629 5407 10802,'0'13'2013,"0"-6"-1508,-6 4 853,5 1-565,-5 2-283,6 4 58,0 0-95,0-4 1,0 3-246,0 1-1,0-4-351,0 4 232,6-6-56,1 1 176,5-6 0,-5 4 0,4-10-1321,-4 5 623,11-1 303,-4-3 173,4 3-2096,-1-5 1031,-3 0 387,4 0 272,0 0-1025,-4 0 0,4-4 80,-6 0 867,-5 0 478,4-2 0,-4-1 0,5-5 0</inkml:trace>
  <inkml:trace contextRef="#ctx0" brushRef="#br0">12827 5420 8012,'-12'0'664,"5"0"0,-4 4-132,3 0-267,-3 6-265,-2-3 0,1 11 0,-6 1 0,4 17-2699,-9-3 2699,3 15 0,-5 2 0,1 6 0</inkml:trace>
  <inkml:trace contextRef="#ctx0" brushRef="#br0">12194 5928 13511,'0'13'525,"2"1"-288,2 2 1,-1-1-339,5 6 0,-1 0-1145,1 3 1,3 1 811,-3 0 0,4-2 434,0-2 0,0 2 0,1-3 0</inkml:trace>
  <inkml:trace contextRef="#ctx0" brushRef="#br0">12542 5928 7923,'-7'0'3511,"-4"0"-3092,10 0 0,-5 0-200,1 0 0,-2 0-1,-6 6 602,-5 6-328,5 8 571,-11 10-1080,5 2 410,-6 5-1,0 5-1033,-5 3 519,4-1 0,-5 4 108,7-3-1269,4-2 1,-2 4 790,6-6 1,3 2-2772,5-2 3263,5-2 0,-6 2 0,4-5 0,3-1 0,0-1 0,2-1 0</inkml:trace>
  <inkml:trace contextRef="#ctx0" brushRef="#br0">12492 6214 10703,'-7'0'1547,"2"0"-1332,5 0 1,0 1 412,0 3-406,0 3-19,0 11 1,0-3 202,0 6-184,0-6-208,0 8 0,0-9 207,5 10 56,2-11-325,6 5 79,-1-11 0,2 4 4,2-3 0,0-2 145,4-2 0,-3-3-559,3-1 0,-3 0 163,4 0 1,-6-4-876,1 0 1,-2-6 145,-1 2 1,3 1-194,1-1 0,-1 0 1138,-3-5 0,-1-5 0,0-1 0</inkml:trace>
  <inkml:trace contextRef="#ctx0" brushRef="#br0">12778 6201 7950,'-6'-7'2158,"-1"2"-1373,0 5 1,-4 0 109,3 0 0,-3 5 265,-1 4 0,-1 7-410,1 5-971,-6 2 193,4 8 1,-4 0 193,6 6 0,-1 6-166,1 3 0,-6 7 0,-1 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7232 5507 7984,'-12'-2'1524,"0"-2"-1239,5 3 1,7-5 0,8 6 0,4 0 486,5 0 0,4 0-353,7 0 1,7 0 826,10 0-629,6 0-1755,17-5 1558,1 3-912,-29-3 0,0-1 741,-3 3 1,2-1-112,6 1 1,1 0 0,-3-2-1,2 0 31,4 3 0,1 0-57,3-3 1,-1 0-758,-5 4 1,1 1 785,9-3 1,0 0-1,-7 3 1,0 0 26,7 0 1,1 0 205,-3 0 1,1 0-193,2 0 1,1 0 0,0 0-1,0-1 28,3-1 1,0 0 0,3-1-1,0-1-237,3-2 0,0-1 1,-19 3-1,0 0 1,0 0 155,0 0 1,1 0 0,-1 0 0,0-2 0,0 1 0,-1-1 48,0 1 1,-2-1 0,1 1 0,0-1 0,1 0 0,-1 1-74,0 1 1,0 0 0,0 0-22,21-3 1,-1 1-1,-5 0 1,0 0 72,-4-1 0,0 1 1,-5 2-1,-2 2 41,-3-1 1,-1 1 0,-1 1 0,-2 1-441,-6 0 0,-2 0 0,29 0 721,-15 0 0,-12 0-2056,-9 0 0,-8 1 1815,-4 4-3110,-9-4 2414,-3 4 0,-7-5-2581,-7 0 3267,-4 0 0,-23 0 1,-3 0-1</inkml:trace>
  <inkml:trace contextRef="#ctx0" brushRef="#br0">7195 5730 8952,'-7'0'445,"2"0"-67,5 0 0,1 0-77,3 0 805,3 0-662,6 0 0,0-1 37,4-4 1,4 4-1,7-3 0,1 2-53,9 2 45,2 0-292,15 0 0,1 0 284,6 0 1,7-4-287,-32 3 1,1-2-1,0-1 1,1-1-197,4 0 1,1 1 0,-2 1 0,1-1 200,4 0 0,1 0 0,0 1 0,-1-1-37,3 0 0,0 0 0,2-2 0,0 1 21,2 0 1,0 2-1069,-4 0 1,-1 0 997,3-3 1,-1 1-1,-4 4 1,0 1 69,3-2 1,-1 0-173,1 1 1,0 0 71,-3-1 0,-1-1 0,1 2 1,0 0 17,-1 0 1,-1-2 0,0 0 0,0 1 103,2 0 0,1 0 0,1-3 1,0 1 63,0 2 1,1 0-1,1-2 1,-1-1-385,-5 0 1,1 1 140,2 2 1,0-1 21,-1-3 1,0 1 0,0 2 0,-1 0 134,0-1 1,-1 0-128,0-2 1,-1 1 20,-3 1 1,-1 1 0,1-1 0,-1 0 105,0-1 1,-1 2-110,-4 1 1,0 1-34,2-2 0,-1 0 41,26-2 1060,-5 3-907,-2-9-137,-11 10 0,-1-5 71,-6 6 0,-7 0 721,-5 0-775,0-5 1433,-11 4-1209,4-5 1199,-6 6-1181,-5 0 461,4-5-803,-10 3-142,5-3-2773,-6 5-5154,0 0 8069,-11 0 0,-3 0 0,-11 0 0</inkml:trace>
  <inkml:trace contextRef="#ctx0" brushRef="#br0">22751 6772 7799,'0'-13'1104,"0"1"-208,0 5 122,0 1-526,0 6 852,0 0-892,0 6-246,0 6 348,0 8-174,0 4 0,0 1-174,0 0-90,0 5-32,0-3 0,0 3 10,0-5 1,0-6-234,0-2 173,0 2-140,0-11 156,0 9 0,0-10-522,0-1 229,0 0 18,0-6-131,0 0 243,6-6-88,-5 0 72,10-12 0,-4-2 28,6-4 110,-1-1-83,0 0 17,1 0 251,-1 0-1,1 0-221,-1 6 480,1 1-217,-1 11 0,0-4-194,1 10 463,-1-5-206,6 6 0,-4 6-198,4 1 0,-6 7 72,1 2 1,-5-1 17,0 6 0,-1-4-192,1 3 156,-2-5-520,-6 3 228,5 0-679,-3-4 398,3 4-116,-5-6 128,0-5 353,0-1 1,0-8-65,0-2 1,2-3-47,2-5 0,3-6 26,5-3 0,0-6 198,1-2 0,-1 1 550,1 8-487,-1-4 0,0 10 281,1-2 0,-5 8-188,0 3 1,-3 4 121,3 1 0,-4 6-91,4 2 0,-5 7 73,1 2 1,2 5-8,-2-2 1,0 2-760,-4-1 0,0 1-791,0-5 1,0 3 706,0-3 0,0-1-2321,0-3 2079,0-1 1,5 1-600,4-1 1371,-4-5 0,12 4 0,-4-4 0</inkml:trace>
  <inkml:trace contextRef="#ctx0" brushRef="#br0">23657 6784 7799,'-5'-7'1188,"-2"-2"36,-6 4 1,-1 1-1006,-2 4 1,1 2 542,-6 2 1,5 3-266,-5 5 0,4 5 321,-3-1 1,4 6-341,0-1 1,4-2-358,3 2 1,0-5-195,4 5 0,1-6-599,4 2 329,0 2 0,4-5 311,1 2 1,4-6-928,0-2 0,2-5 453,1 1 0,-4-2-376,1-2 1,-1-2 375,4-2 0,1-7 262,-1-6 0,0-3 24,1 3 1,-2-5 12,-3 2 1,2 0 774,-6 0 0,4 4-433,-4 0 0,5 6 1783,-5 2-921,0 5-64,1-2 0,1 6-380,2 3 0,2 3-311,-6 5 0,4 2-23,-4 3 1,5-3-206,-5 2 0,5 2-817,0-1 0,-2-1 554,1-3 1,-4-1-1123,4 0 1,-4-3-128,5-1 139,-1-5 1,4 2 1358,1-5 0,-1-5 0,1-2 0</inkml:trace>
  <inkml:trace contextRef="#ctx0" brushRef="#br0">23992 6759 7799,'7'0'1909,"4"6"-1506,-10 1 726,5 5 1,-2 0-497,0 1 1,0 3-201,-4 1 0,4 1-93,0-2 0,5-2-134,-5 3 1,6-3 206,-2-2-1084,3 0 0,1 1 12,1-1 0,-1-5-364,0-3 0,-1-1-296,-2 1 1,2-3 612,-3 4 0,-1-4 706,1-1 0,0 0 0,5 0 0</inkml:trace>
  <inkml:trace contextRef="#ctx0" brushRef="#br0">24277 6747 7799,'-8'-8'0,"0"-1"1525,5 7 1,-8-4-703,3 6 1,-3 3 603,-2 5 0,0 2-714,-4 10 1,-2 5-387,-6 4 0,4 6-2112,1-2 1,-1-2 480,-4 2 1304,0 1 0,0 8 0,1 2 0</inkml:trace>
  <inkml:trace contextRef="#ctx0" brushRef="#br0">25034 6648 7855,'7'0'1618,"-2"1"-1298,-5 3-181,0 9 1,0 6-94,0 11 1,0 2 24,0 5 77,0 6 747,0-5-252,0 11 0,0-11-310,0 4 1,0-5-323,0-4 1,5-1-308,-1-4 1,0-5 287,-4 1 1,1-7-289,3-1 182,-2-2-993,3-1 1143,-5-7-350,0 0 0,0-7-16,0-4 1,-4-1 145,0-7 1,-4-9-10,4-3 1,-5-8-8,5 0 0,-1-4 300,1-4 1,2-2-70,-2-3 1,3 4-147,1 4 0,0 5 22,0 0 1,1 6 1243,3-2 1,3 8 256,5 5 0,-2 2-1211,3 1 0,-4 1 187,8 0 0,-4 5-98,0 3 0,3 2 172,1 2 1,0 2-107,-5 2 0,0 3-26,1 5 0,-5 2-67,0 2 0,-5-2-229,1 3 1,-2 1-91,-2-2 1,-6 2 149,-2-1 1,-7-4-935,-2 4 1,-5 1 489,1-2 0,2-3-1044,-2-5 0,6-1 586,-1 1 0,6-2-21,2-6 833,5 0 0,-3-6 0,6-1 0</inkml:trace>
  <inkml:trace contextRef="#ctx0" brushRef="#br0">25580 6573 10150,'12'0'324,"1"0"-324,5 0 0,-5 0 609,5 0 0,0 0 51,3 0 729,2 0-1000,2-5 0,0 3-401,0-2 1,-2 1-617,-2-1 1,1 3-885,-6-3 0,1 2 139,-5 2 1373,-5 0 0,4 6 0,-4 1 0</inkml:trace>
  <inkml:trace contextRef="#ctx0" brushRef="#br0">25592 6648 7881,'-7'5'0,"-4"-2"0,3 5 0,1 0 1227,-1 5 0,4 5 275,-4 2 0,3 4-797,-3 1 0,5 4-334,-1 0 0,3-1-108,1-3 0,1 0-35,3 0 0,3-2-14,6-2 1,0-3-273,4-6 0,-2 1 114,6-1 1,-5-4-425,5 1 0,0-7-95,4 3 0,-2-4-374,-2-1 1,2-1-505,-2-4 1,-2 3 608,2-7 1,-6 3-76,1-3 1,-2-3 806,-1-1 0,-7-4 0,0-8 0</inkml:trace>
  <inkml:trace contextRef="#ctx0" brushRef="#br0">25605 6846 7881,'-20'0'1254,"8"0"1,6-1-586,6-3 1,3 2-249,6-2 1,4 3-336,12 1 1,0-2 98,0-2 0,5 3-490,3-3 0,-3 1 227,-1-1 1,-2 2 211,-3-2 0,-3 3-905,0 1 771,-6-6 0,8 5 0,-3-5 0</inkml:trace>
  <inkml:trace contextRef="#ctx0" brushRef="#br0">25679 6672 7881,'-7'0'0,"2"0"467,5 0 0,0 11 661,0 6 1,0 6 566,0 6-1263,0 3 0,0 1-316,0 0 1,0-1-551,0 1 0,0 1-1170,0-5 1,5-4 1603,4-4 0,2-6 0,1 3 0</inkml:trace>
  <inkml:trace contextRef="#ctx0" brushRef="#br0">26386 6623 8171,'0'-13'218,"-1"2"-218,-3 3 0,2-3 0,-2 3 0,-1-3 948,1-2 1,-6 5-397,2 0 1,1 0-36,-2-5 0,5 5 387,-4 0-531,0-1 1,-3 1 144,2 0-285,-2 5 0,6-4-63,-3 3 0,1 3 245,3-3 51,2 2-332,-3 2 0,3 0-683,-2 0 515,3 6 1,-9 1-114,6 5 155,0 0 0,4 1 20,0-1 0,-1 2 117,-4 3 1,4-4-92,-3 4 1,3 2-22,1 2 1,-5 2 108,1 2 0,-1 0 2,1 0 1,2-1 24,-2 1 0,3 0 99,1 0 0,0-2-40,0-2 0,0 1-92,0-5 1,1 3 69,3-3 1,2-1-43,2-3 0,3-1 46,-3 1 0,5-2-64,3-3 0,-2 1-380,3-4 1,1 3 204,-2-4 1,5 0 64,-5-4 1,1 0-1507,-5 0 1,1 0-100,-1 0-1919,0 0 3488,-5 0 0,4-5 0,-4-2 0</inkml:trace>
  <inkml:trace contextRef="#ctx0" brushRef="#br0">26473 6734 8722,'0'-6'2031,"0"0"-1181,0 6 449,0 0 1,1 7-303,4 5 1,-3 2-739,7 7 1,-7-1 0,2 5 100,-2 0-695,-2 0 1,4-4 303,0-1 1,0-5 188,-4 2 0,2-7 64,2-2 0,-3-4-335,3 4 1,-1-5-458,1 1 0,-1-2-829,5-2-1,0-6 774,5-2 0,-1-5 386,1-3 0,-1 1 430,1-6-1,-2 2-201,-3-2 1,3 3 241,-3 6 1,2-1-150,-2 1 0,2 4 603,-6-1 1,1 7-117,-1-3 1,-1 5 66,5 5 1,-3 1-334,3 7 1,-5-1-139,1 1 1,1-1-106,-1 0 0,2 1 188,-2-1-747,-3 1 1,9-5 139,-6 0-384,6-5 1,-3 3 207,5-6 0,-4-2 38,1-2 0,-1-3 264,4-5 1,1-1 243,-1 1 0,-4-1 36,1 1 0,-2 0-125,1-1 0,3 2 1375,-3 3-237,-2 2-194,5 6 1,-6 2-46,4 2-499,-4 3 0,-4 5-134,4 1 0,-4 0-192,3 4 1,-3-3-1675,-1 2 1058,0-2-1991,0-1 1925,0-1 1,2-5-2395,2-3 1772,-3-3 1309,10-1 0,-4-5 0,6-2 0</inkml:trace>
  <inkml:trace contextRef="#ctx0" brushRef="#br0">27155 6796 9170,'9'6'1054,"-1"2"1,-5 3 204,1 2 1,-3-1-627,-1 0 1,0 1-98,0-1 1,0 1-176,0-1 0,0 1-1316,0-1 1,0-4 377,0 0 645,0-5 349,0 3-417,0-6 0,-5-6 0,-2-1 0</inkml:trace>
  <inkml:trace contextRef="#ctx0" brushRef="#br0">27106 6573 7820,'0'-12'3819,"0"5"-2766,0 1-701,0 6 0,1 0-821,3 0 482,3 6 0,4 1-461,-3 5 1,3 5-336,-2-1 0,0 1 783,0-5 0,2 6 0,-4 1 0</inkml:trace>
  <inkml:trace contextRef="#ctx0" brushRef="#br0">27341 6772 7820,'7'8'1325,"-3"0"0,-2 0-176,-2 5 0,4-1-566,0 1 1,0-1 296,-4 0 1,0 1-331,0-1 0,0 1 446,0-1-710,0 1-503,0-1 0,0-4-281,0 0-465,0-5 373,0 3 444,0-6 1,0-2-623,0-2 0,2-3 177,2-5 0,3-2 237,5-2 1,0 2 287,1-3 1,-2-1 152,-3 2 0,3 3 243,-3 5 0,3 4 508,2-4 0,-1 5-25,1-1 1,-1 4-375,1 4 1,-2-1 905,-3 5 1,1 0-606,-4 5 0,3 3-120,-4 1 0,0-1-607,-4-3 1,4 3-539,0 1 0,1-1-2134,-5-3 1809,0-1 850,5 1 0,2-1 0,5 0 0</inkml:trace>
  <inkml:trace contextRef="#ctx0" brushRef="#br0">27862 6573 8041,'0'-8'544,"0"0"864,0-1-115,0 3 5,-5-5-116,4 9-721,-10-3 0,8 5 270,-5 0-525,5 5 1,-8 2 3,2 5 0,3 1 13,-3-1 0,5 5-1,-4-1 1,5 5-199,-1-4 1,3-1-1,1-4 0,1 2-21,3 3 1,4-8-148,9 4 1,-3-4 119,2 4 0,-1-5-99,2 0 0,-7-3 1,2 3-15,-2 0 1,1 4 24,-3 1 0,-3-1-112,-5 1 1,-5-2-60,-3-3 1,-3 3-27,-2-3 0,1-1 253,-1 1 0,1-5 392,0 1-412,5 3 0,0-5-187,3 2 2516,2-3-1041,-3-1-140,5 0 0,1 4-181,3 0 1,-2 6 84,2-2 0,1 3-227,0 2 1,0-1-299,-1 1 0,-2-1-428,2 0 1,-2 5 39,3-1 0,1 2-1520,7-1 0,2-3 454,6 2 1003,5-8 0,17 3 0,1-4 0</inkml:trace>
  <inkml:trace contextRef="#ctx0" brushRef="#br0">28197 6747 7831,'0'-8'2262,"0"-1"-1482,0 7-292,0-4 0,2 7 129,2 4-407,3 1 190,5 7-135,6-1 1,-3 1 75,6-1-305,0 6 0,2-4 173,-2 2 1,2-2-207,-2-2 1,1 1-41,-1-1 0,1-1-28,-6-2 0,5 2-694,-5-3 1,1-3 26,-5 0-1385,1 1 864,-1-4-414,-5 3 907,4-5 760,-10 0 0,5 0 0,-6 0 0</inkml:trace>
  <inkml:trace contextRef="#ctx0" brushRef="#br0">28532 6734 7831,'-5'-6'2328,"3"0"-949,-3 6-848,-1 0 132,0 6 1,-7 2-175,1 8 0,-2 5-698,-3 8 1,2-3 183,-5 3 0,3-3-442,-4-1 1,6 0-337,-1 0 0,3-6 803,5-2 0,-9 2 0,4 0 0</inkml:trace>
  <inkml:trace contextRef="#ctx0" brushRef="#br0">28880 6921 13478,'0'12'237,"0"0"1,-2 2 12,-2 3-40,-3-4-2151,-5 11 1059,-1-5 882,-4 6 0,-3 0 0,-5 0 0</inkml:trace>
  <inkml:trace contextRef="#ctx0" brushRef="#br0">29314 6908 7831,'0'-12'-28,"0"-1"0,0-3 558,0-1 0,0 1-124,0 3 1,0-3 113,0-1 1,-1 1-131,-4 3 1,3 1 336,-7-1-137,1 7-42,-4-5-298,-1 9-172,1-3 0,-1 5 237,1 0-326,0 5 1,-1 6 173,1 6 0,1 5 46,3-2 1,-3 4 13,2 1 0,4-2-345,1-2 1,2 1-23,2-6 1,0 1-328,0-5-198,0 1 475,6-1 1,1-5-62,5-3 6,0-2 1,1-2 43,-1 0 0,5-2-6,-1-2 1,1-3 0,-5-5 0,5-1-5,-1 1 0,1-2 24,-5-2 0,-1-2 2,-2-3 0,2-4-11,-3 0 1,-1-1 34,1-7 0,-4 1-12,4-1 1,-5-1-6,1 5 0,-2 0 627,-2 4 1,0 6-260,0 2 0,0 4 628,0 0 0,0 5 578,0 0 374,0 5-944,0-3-250,0 6-273,0 0 0,0 6 75,0 2 1,-4 9-60,-1 3 309,-4 9-311,7-2 0,-3 7 158,5-5-284,0 0-30,-6 1 0,5-4-127,-3 3 33,3-8 1,1 1 123,0-5 0,1-1 23,3-4 0,-3 1-910,4-1 0,0 1 381,-1-1 0,4-4-1217,-3 1 1,0-5-170,-1 4 1705,3-5 0,11 2 0,1-5 0</inkml:trace>
  <inkml:trace contextRef="#ctx0" brushRef="#br0">29190 6350 7831,'-7'-6'1327,"1"5"1,5-4-765,-3 5 1428,3 0-1503,-5 0 1,5 5-369,-3 3 1,2 3-655,-2 2 526,3-1-282,6 1 1,3-2 203,9-3 0,-2-4 159,6-8 0,-5 1-151,5-5 1,-2-2-417,2-6 1,2 2 160,-2-3 0,-2-1 370,2 2 1,-6-1 878,2 5-662,-3 5 1,-6-3 33,0 6 836,-5 0-431,8 4-471,-4 0 1,4 6 118,-3 2 1,-1 4-316,-3 5 1,-3-2-600,4 6 1,-4-2-738,-1 2 0,1 2-2221,3-2 3531,-2-3 0,9 5 0,-4-4 0</inkml:trace>
  <inkml:trace contextRef="#ctx0" brushRef="#br0">29674 6449 9542,'0'-7'3375,"0"2"-2465,0 5 60,0 0-439,5 0-246,-3 5 0,7 2-15,-5 6 1,2-1-88,-2 0 1,-1 1-1,5-1 1,-5 1 25,1-1 1,1 0 13,0 1 0,3-1-277,-4 1-288,6-1 1,-8-4 173,7 1 0,-1-5-41,4 4 1,1-5-205,-1 1 0,1-3 179,-1-1 1,0-1-59,1-3 1,-1 1 52,1-5 0,-5 4 280,0-5-123,-5 1 0,2-4 690,-5-1-165,0 6-175,0-4 0,-1 10 233,-3-3 1,1 2-199,-5 2 1,0 2 133,-5 2 0,2 4-69,3 9 1,-2-2-117,6 6 1,-4-1 26,4 5 0,-5 0 131,5 0 0,0 1-61,4 3 0,0-3 58,0 3 1,0-3 22,0-1 0,0-4-98,0-1 1,0-3 72,0 3 1,0-4-87,0 0 0,0-2-96,0-2 0,0-3 335,0-1-5,0-5-333,0 2-280,0-5 0,-1 0-1642,-3 0 0,-3 0 932,-6 0 0,-5 0-5712,-2 0 6482,-4 0 0,-12-5 0,-2-2 0</inkml:trace>
  <inkml:trace contextRef="#ctx0" brushRef="#br0">29984 6375 7831,'0'-8'1505,"0"-1"-1227,0 7 494,0-4-439,0 6 0,1-4 8,3 0 1,-1-2-132,5 2 0,5 3 150,3-3-378,1-3 1,-5 5 233,1-2-465,-1 3 213,6 1-25,-4 0 65,4 0 1,-6 0 70,0 0-301,-5 0 173,-1 0 162,-1 0 342,-3 0-203,3 0 46,-5 0 687,0 0-701,0 5 1,0 2-43,0 6 217,0-1-202,-5 0 0,3 6 34,-2 3 0,3 0-60,1 3 1,0 0 370,0 9 369,0 0-547,0 4 0,0 2 374,0 2-492,0-2 0,1 3 746,3-4-665,-2-7 0,7 4 130,-4-6 1,0 0 110,-1-4 1,-2-6 12,2-3 1,-3-2 163,-1-1 1,-1-2-428,-3-3 0,-5-1-312,-7-3 1,-4-3-514,-4 3 72,-7-2-85,0-2 464,-7 0 0,-4 0 0,-4 0 0,-2 0 0</inkml:trace>
  <inkml:trace contextRef="#ctx0" brushRef="#br0">30654 6858 7867,'0'-12'117,"1"4"0,3 0 0,4-1 947,3 2 0,3-2 101,3 5 1,-2-5-555,6 5 1,-5-4 208,5 4-526,-6 0 1,8 4-37,-2 0 0,-2-2-31,2-2 0,-4 3-974,3-3 1,-3 2 521,4 2 1,-5 0-2248,5 0 1257,-6 0 448,8 0-1414,-9 0 1090,15 0 1091,-14 0 0,20-5 0,-9-2 0</inkml:trace>
  <inkml:trace contextRef="#ctx0" brushRef="#br0">31534 6635 7872,'-19'-7'604,"1"-4"1,7 9 70,3-7-296,-3 7 1,4-5 139,-5 3 1,-1 2-74,1-2 1,-1 3 172,1 1 1,0 4 65,-1 0-543,6 6 1,-2 1 0,5 6 138,1 3-94,1 0 0,2 1 134,0 0-161,0-1 0,0 1-169,0 0 1,6-6-319,2 2 1,3-4-66,2 0 0,0-2-480,4-3 1,-2 2-966,6-6 895,-6 0 545,8-4 0,-5 0-311,3 0-682,2 0 615,-3-6 775,-1-1 0,4-5 0,-3 0 0</inkml:trace>
  <inkml:trace contextRef="#ctx0" brushRef="#br0">31807 6561 13810,'9'12'1110,"-1"1"0,0 0-731,5 4-165,-7-3-166,6 4 0,-6-2-117,7 1 1,1 3 330,2-3-1283,-2-1 795,4-3 1,-6-1-223,1 1 1,-1-5-646,0 0 0,1-4-393,-1 5 785,-5-7-33,4 4-778,-4-6 532,5 0 181,1 0 799,-1 0 0,-3-6 0,-1-2 0,0-3 0,5-1 0</inkml:trace>
  <inkml:trace contextRef="#ctx0" brushRef="#br0">32155 6573 7872,'-4'-12'1776,"-1"-1"-1393,-4 7 1,6-4-170,-5 6 0,0 0 427,-5 4 0,1 0 561,-1 0 0,0 7 542,-4 5-926,-2 6-469,-6 12 1,0 2-405,0 5 1,5-2-838,-1 2 0,2-3-2413,-2 8 3083,-3-4 0,5 5 0,-6 1 1</inkml:trace>
  <inkml:trace contextRef="#ctx0" brushRef="#br0">7220 5556 7924,'-1'-8'292,"-4"0"0,4 4 101,-3-5-177,-3 7 0,6-5 41,-4 3 0,3 2 976,-2-2-338,2-3-500,-3 6 0,5-5-176,0 6 756,0 0-729,5 0 1,2 0-28,6 0 0,0 0-125,4 0 0,-3-1 31,2-3 1,2 2-41,-1-2 1,5 3 0,-2 1 0,4 0 242,1 0-201,-1 0 0,3-4 31,2 0 1,-3-1 73,3 5-115,-3 0 35,-1 0-119,5 0 108,-4 0-408,5 0 186,-7-5 15,7 4-24,-5-5 170,10 6-427,-5 0 345,7 0 1,-1 0 78,0 0 0,-3-4 4,4 0 0,-2 0-15,9 4 0,-4 0 4,5 0 0,-5-5-6,5 1 0,-6 0-346,1 4 1,-2-4 140,-2 0 1,0 0-86,0 4 1,0-4 75,1 0 1,-2-1 72,-3 5 0,2 0 265,-1 0 0,-3 0-284,2 0 1,-1 0 218,1 0 0,-1 0-51,-3 0 0,-3-4 69,3 0 1,1 0-8,-1 4 1,4 0 70,-4 0 0,6-1-115,-2-3 0,1 2-16,-1-2 1,3 1 51,-3-1 1,2 3-44,-2-3 1,3-2-13,-3 2 1,1 0 0,1 4 90,-2 0-207,0-6 1,4 5 128,0-3-11,0 2-515,1 2 512,-1 0-88,0 0 1,-1 0 102,-3 0-28,8 0 152,-8 0-4,5 0-147,-3 0-6,-3 0 205,5 0-191,-5 6-1,4-5 318,-4 5-195,5-6 1,-4 0 49,0 0-150,0 0 24,-1 0 40,4 0-300,-10 0 319,4 0-42,-5 0 27,0 0-264,0-6 83,-6 5 1,3-5 148,-6 6 0,1-1 38,-5-3-48,1 3 409,-6-5-2896,4 6 1237,-10 0 447,5 0 689,-6 0 0,-11 6 0,-3 0 0</inkml:trace>
  <inkml:trace contextRef="#ctx0" brushRef="#br0">18372 1191 7930,'0'-13'40,"0"5"1,-1 0-1,-2-2 254,-1-1 1,-4-1 74,4-1 1,-6 5-105,2 0 0,-3-1 105,-2-3 0,1 1 16,0 3 1,-1-2-167,1 6 0,-5-4 124,1 4 0,-1-1-74,5 5 0,-2 0-63,-3 0 1,4 2 25,-4 2 1,3 3-168,2 5 0,4 6 98,-1 3 0,2 2-95,-1 2 1,3 0-212,5 0 0,0-1 107,0 1 1,0-5-62,0-4 1,4 2 44,0-1 1,6-2-48,-2-7 0,3 2 72,1-6 0,1 0 18,-1-4 1,5 0 1,-1 0 1,6-2-9,-1-2 1,-2-4-105,2-8 0,0-2 70,3-3 0,0-2-156,-4 2 1,2-3 54,-5 0 0,0-3 105,-5-1 1,-1 1-55,-3-2 1,-1 2 53,-3-2 0,-2 3 133,2-3 0,-3 1-117,-1-1 0,-4 3 339,0-3 1,-4 3-152,4 1 1,-2 6 290,2 2 1,2-1 86,-2 2 448,-3-1-219,6 5 21,-10 5-758,10 2 221,-5 5-43,6 0 0,0 9 0,-1 6 80,-3 7 1,2 2-48,-2 9 1,-1 0-58,0 4 0,1-1-4,4-3 1,0 2 163,0-7 0,0 3-92,0-2 1,2-4-135,2-1 1,-3 0 117,3-8 1,2 5-318,-2-5 1,0 1 99,-4-5 1,4 1 145,0-1 0,1-3-987,-5-1 399,5-5 202,-4 2-592,5 1 377,-6-5 200,0 4 14,5-5-889,-3 0 184,3 0 336,-5 0-5039,0 0 2945,6 0 2685,1-5 0,11-7 0,1-8 0</inkml:trace>
  <inkml:trace contextRef="#ctx0" brushRef="#br0">18658 1141 8864,'0'-7'3499,"0"2"-2872,0 5 463,0 0 1,4 1 97,0 3-799,0 3 1,-4 7 211,0 2-379,0-2 205,0 10 0,0-7-44,0 4 1,4 3-50,0-4-112,0-2 259,-4 6 0,0-11-65,0 4 1,0-3 275,0-2-290,0-5-132,0 4 1,5-8 503,-1 5-80,0-5-98,-4 2-22,0-5-2780,0 0 0,-6-5 0,-1-2 0</inkml:trace>
  <inkml:trace contextRef="#ctx0" brushRef="#br0">20072 1104 7198,'-1'-13'274,"-4"1"1,4-5-70,-3 1 0,-2-1 267,2 5-123,-5-6-160,7 4 1,-9-4 297,4 6 0,-5 0-126,5 5-145,-4-4 1,4 9-55,-5-3 1,-1 5 163,1 0-55,-1 0-108,1 0 0,1 1-67,3 3 0,-3 7 94,2 6 1,0 6-93,1 2 0,1 0-264,2 4 1,4-2 140,-3 2 0,4-7-330,4 3 177,-3-8 125,11 6 1,-6-10-238,7-1 190,-1 0-345,1-10 211,-1 3-46,6-5 225,1-5 0,2-4-152,0-7 1,-2-2 81,2-3 0,1-6 196,-6 2 1,1-3-132,-5 4 1,1-7-45,-1-2 1,-5-1 366,-3 1 1,-3-3-107,-1 3 1,-1-2 199,-3 2 1,1 4-142,-5 9 0,4-1 321,-5 9 0,5-2 136,-4 10 121,5-6-641,-8 9 0,10-3 30,-3 8 0,-2 5 1,1 11 217,-2 4 1,3 9-132,-5 1 0,7 1-349,-3 3 0,4-5-127,1 0 1,0-6-184,0 2 0,6-3 283,2-1 0,2-1 130,-2-4 0,3-2-2356,-3-5 1057,3-1 779,2 0 0,-1-3-1403,0-1 1009,1 0-847,-1-1 1737,-5-1 0,4-6 0,-4 0 0</inkml:trace>
  <inkml:trace contextRef="#ctx0" brushRef="#br0">20270 1067 7904,'7'0'332,"4"0"311,-2 0 0,2 0 769,1 0 0,0-2-1180,1-2 0,3 3 181,1-3 0,1 2-65,-2 2 0,-2 4-83,3 0-48,-4 6 0,-2-7-314,-2 5 0,-2-4-71,-3 5 89,-3-1 1,-1 4-352,-8 1 1,-7-1 504,-2 0 1,1-3-107,3-1 6,-5 0 0,5 3 319,-4-2 0,7 0 398,2-5-408,5 0-478,-2 2 148,5-5 4,0 5 0,1-6 77,3 0 0,3 0-180,6 0 1,0 0-833,4 0 0,2 0 151,6 0 564,0 0-2661,0 0 2923,-1 0 0,7 0 0,1 0 0</inkml:trace>
  <inkml:trace contextRef="#ctx0" brushRef="#br0">21499 1141 8154,'6'0'1789,"5"0"-2779,-4 0 0,6-4 130,-1 0 860,1 0 0,4 4 0,3 0 0</inkml:trace>
  <inkml:trace contextRef="#ctx0" brushRef="#br0">21895 1116 8083,'7'0'419,"4"0"212,-2 0 0,-2 0-224,1 0 1,0 0-176,5 0 0,-1 0-1481,0 0 0,1 0 1249,-1 0 0,6-5 0,1-2 0</inkml:trace>
  <inkml:trace contextRef="#ctx0" brushRef="#br0">22243 1091 8198,'7'0'301,"-2"0"0,-1 2 869,1 2-826,-1-3 0,-3 5 2,3-6 779,-2 0-477,3 0-237,-5 0 0,6 0-1786,-5 0 803,10 5 459,-10-3 143,10 3-30,-9-5 0,9 6 0,-4 1 0</inkml:trace>
  <inkml:trace contextRef="#ctx0" brushRef="#br0">23285 980 7931,'0'-18'0,"-1"4"0,-4-2 373,4 2-143,-5 1 1,6 6-120,0-4 931,-5 5-411,-2-7-206,0 1 0,-4 5 27,4-4 54,0 9-762,-4-3 447,4 5 29,-5 0 0,5 0-186,-4 0 55,4 5 131,-5 2 0,-1 11-286,7-4 144,-5 9-1,9-3 137,-9 5-516,10-6 210,-5 4 1,6-9 19,0 3-304,0 2 194,6-11-12,-5 9 155,10-10 67,-9-1-78,9 6-412,-5-11 186,7 4 9,-1-5 161,6 0-111,-4 0-36,4-5 167,0-2-81,-4-5 307,3-1-251,1 1 9,-4-6-16,4-1 133,-5-6-129,-1 0 20,0-5-44,-5 3-328,4-8 395,-4 3-519,0-11 491,4 5 16,-10-5 138,10 6 1,-9 4 46,2 0 54,-3 5-213,-1-2 988,0 10-441,0 2 111,0 6-419,0 5 1003,0-4-754,-5 10 568,3-5-496,-9 6-150,10 0 64,-10 0-347,10 6 1,-10 2 126,2 9 1,0 6-42,0 6 0,0 5 77,5-1 1,-5 3-1,5 2 1,0-3-14,4-2 0,0 3-209,0-3 1,0-1-367,0 1 1,0-5 226,0 1 1,4-3-652,0-1 0,6-6 434,-2-3 1,2 2-892,-2-1 1,3-1 510,-2-3 0,-3-5-786,3 0 816,-1 1 695,4-2 0,-5 4 0,-1-5 0</inkml:trace>
  <inkml:trace contextRef="#ctx0" brushRef="#br0">23583 881 8448,'0'-7'544,"1"1"-444,3 6 809,-2 0 1,3 6-362,-5 2 1,0 8-18,0 5 0,0-2-280,0 2 1,0 0-33,0 4 1,0-1-374,0 1 1,0-4 384,0 0 0,0-6-203,0 1 1,0-2 90,0-2 0,0-3-725,0-1 196,0-5-210,0 2 671,0-5-289,0 0 1,0-5 167,0-4 0,4-2 132,0-1 1,5 0-106,-5-1 1,1 1 173,-1-1 1,2 1-88,2 0 0,3-1 215,-3 1 1,-1 4 256,2-1 0,-1 1-442,4-4 1,1 1 55,-1 2 1,-4 0-6,1 5 0,-1-5-208,4 5 0,-3-4 220,-1 4-720,0 0 0,0-1 57,1 1-1418,-7 0 207,4 4 1267,-1 0 1,-3 2-272,2 2 0,-4-2 741,-4 7 0,-3-1 0,-5 4 0</inkml:trace>
  <inkml:trace contextRef="#ctx0" brushRef="#br0">23607 1054 13458,'13'2'1015,"-1"2"1,-3-2-687,-1 7-109,0-7 572,4 10 60,1-11-343,-1 10 246,1-4-267,-1 0 0,0 4-268,1-4 198,-6 5-224,4 0 1,-4-3 0,5-1-51,1 2 1,-5-4 263,0 3-430,0-6 103,5 8 1,-5-10-1456,0 3 0,-5-1-4649,1 1 6023,-2-3 0,-2 10 0,0-4 0</inkml:trace>
  <inkml:trace contextRef="#ctx0" brushRef="#br0">15854 1054 11904,'12'18'825,"6"-3"-60,3 6-395,-3 5-132,5 0 1,-3 10-24,5-3 1,-1-1 22,1 1 1,-4-4 84,-1 4-108,1-11-203,4 7 1,-4-10 179,-1 6 1,-5-6-289,2-2 0,-3-3 26,-2-2 142,1 0-521,-1 1 1,-1-5 126,-3 0-542,3-5 322,-9 3-1381,3-6 953,-5 0-386,0 0 1356,-5-11 0,-2 2 0,-6-9 0</inkml:trace>
  <inkml:trace contextRef="#ctx0" brushRef="#br0">16276 1054 7886,'0'-12'0,"0"5"651,0-4-237,0 10-1,0-5-236,0 0 754,0 5-385,0-4-166,0 5-1755,0 0 1,0 0-1</inkml:trace>
  <inkml:trace contextRef="#ctx0" brushRef="#br0">16015 1290 7929,'7'0'370,"-1"-6"0,-6 4 145,0-7 0,0 5-260,0-4 0,0 4 39,0-4-141,0 5 1,-2-7 312,-2 6-185,3-6-61,-10 3-1,4-5-136,0 5 95,-4-4 0,4 4-27,-5-5 69,-1 5-56,6-4 1,-4 8 119,3-5-22,-3 5-152,-1-8 85,-1 10-187,1-10 0,-1 9 98,1-2 0,4 3 42,0 1 11,-1 0-273,-3 0 261,5 0-47,-4 5 0,5 2 0,-3 7 150,0 3 1,3 2-117,-3 6 1,0 1-107,5 3 1,-5-3-192,5 3 277,0 3-31,4-6 1,0 4-148,0-5 1,0-4 87,0-1 0,4-5-258,0 2 0,5-3-50,-5-2 20,5-5 113,-2 4 0,6-10 86,-1 4 0,-2-5-92,2-5 101,-2 4 133,8-16-140,-6 9-22,0-10-75,1 0 85,-1-1 3,6-6-157,-4 0-183,-2-5 336,-1-2-8,-4-5-63,0 0 64,4 0 26,-4 0 0,0-1 37,-3 1 1,2 0 0,-2 1-102,-1 3 0,-2-1 275,-1 5 1,0 4 617,0 4-420,0 6-42,0-3 0,0 6 430,0-1-384,0 6 46,0-4-202,0 5 0,-1-5 178,-4 2 0,4 4 28,-4 5-213,5-6 503,0 5-119,0-5-729,0 6 198,0 0 0,-5 11 189,1 6 1,0 6 201,4 6-282,-5 3-564,3 11 546,-3-5 178,5 11 36,0-11-182,0 5-10,0-6 161,0 0-181,0 0 0,4-3 91,0-1 0,6-6-16,-2 2 0,3-3 33,1-1 0,-1-2 110,-2-2-138,2 3-182,-4-11 575,5 5-458,0-5 1,-1-5 147,-2 0-107,2-5-1995,-4 2 1914,-1-5-19,0 0 39,-1 0-1245,-3 0 761,3 0 1,0-1-173,-1-3 0,1-3-404,-1-5 1,-2-1-2716,2 1 1853,-3-6 785,-1-1 1003,0-6 0,-5-5 0,-2-2 0</inkml:trace>
  <inkml:trace contextRef="#ctx0" brushRef="#br0">15718 583 7954,'0'-12'436,"0"-1"0,-2 5 343,-2 0 534,3 5-601,-5-8-245,6 9 56,0-3-301,0 5 1269,0 0-1213,0 5 126,0 2 0,0 10-124,0-1 0,0 5 0,0-3-142,0 1 1,6-2-680,2 3 746,3-4-39,-4 2 1,4-10-125,-3 0 1,3-4-79,2 4 208,-1-5-322,0 3 0,1-6-10,-1 0 255,1-6-232,5-1-95,1-5 270,0-6-130,5 4 91,-5-4 5,0 6 0,5 0 266,-11-1 1,7 1-32,-4-1 0,-6 6 205,2 3 242,-2-3-189,2 6-355,-5-4 285,4 5-299,-9 0 1,5 1-310,-3 3-625,-3-3 396,10 10 0,-10-4-372,4 6 0,0-1 404,-1 1-4050,0 4 4428,2 3 0,1 5 0,5-1 0</inkml:trace>
  <inkml:trace contextRef="#ctx0" brushRef="#br0">15854 2195 7884,'0'-7'389,"-5"-4"-201,3 10 0,-3-5 266,5 6 53,0 0-63,0-5 241,0 4-470,0-5-41,0 6 1,0 6 175,0 2-135,0 8 320,0 4-159,0 4-121,0 7 0,0 0-66,0 7 1,0 2-61,0-3 0,1 1-151,3-9 124,-2 6 0,3-13-405,-5 3 192,6-3 113,-5-3 0,4-1-150,-5-6 121,0 1-76,0-6-437,0-2 248,6-5 546,-5 0-319,5 0-520,-6 0 0,0-5 499,0-4 1,-4-6-48,0-1 78,-1-6 0,5-2 1,-1-6-273,-3-2 1,3 2 139,-4-7 0,4 6 286,1-6-79,0 8 315,0-1 0,0 5-137,0 0-121,0 6 416,0-4 0,0 9-459,0-3 198,0 3 0,6 3-28,2 3 1,-1-2 247,1 6 1,0-4-107,5 4 1,3 0-76,1 4 1,5 0 1021,-2 0-1123,-2 5 0,4 2 152,-5 6-107,5-1 0,-8 0 54,4 6-54,-11-4 201,-2 10 23,-5-11-1,0 11-223,0-10 54,-5 9-108,-2-9 0,-10 5 324,1-2 1,-11-4-1,3 5 0,-3 0 0,0-4-163,-2 2-107,3-7-80,-5 2 80,12-10 53,-4 10-107,9-9 1,-4 3 268,6-5-1109,-1 0-1343,1 0 1555,5 0 158,1-5-3164,6 3 1582,0-9-772,0 10 1251,6-10 599,1 4 299,11-6 514,1 7 0,11-5 0,2 4 0</inkml:trace>
  <inkml:trace contextRef="#ctx0" brushRef="#br0">15953 2270 7924,'0'-7'0,"0"1"673,0 1-138,0 3 406,0-9-361,0 10-21,0-5 97,0 6 527,0 0-964,0 6 484,0 6-242,0 2 0,0 15-187,0-8 159,0 15-162,0-10 0,0 8-88,0-5 1,0 4 26,0-4 1,0 0-1085,0-4 998,0-6 40,0 5 1,0-11-264,0 4 1,4-3 4,1-2 174,-1-5-1674,-4-1 731,0-1 249,0-4-1629,0 5 1071,0-6 110,0 0 0,0 0 1</inkml:trace>
  <inkml:trace contextRef="#ctx0" brushRef="#br0">15755 2753 7918,'-7'0'1058,"-4"-5"-420,10 3 710,-5-3-982,6 5 490,0 0-427,6-6-1,0 5-155,7-4 562,-1 5-309,1-6-77,5 5 1,-1-5 712,4 6-680,3 0 541,-5 0 1,7 0-681,3 0-125,-3 0 151,10 0 1,-8 0 113,5 0-265,0 0 121,-2 0 46,0 0 0,-6 0-112,-1 0 109,-4-5-54,-2 3-1395,-6-3 643,-5 5 376,-2 0-6412,-5 0 6137,0 0 323,-11 11 0,-2-3 0,-12 10 0</inkml:trace>
  <inkml:trace contextRef="#ctx0" brushRef="#br0">18397 1997 7941,'0'-8'391,"0"-1"1,0 5 373,0-4-434,0 5 452,0-2 341,0 5 642,0 0-1546,0 5 661,0 7-330,0 2-165,0 10 38,0-5-259,0 6 1,0-5-73,0 1-47,6 0 1,-5-2 339,3-2-1155,-2-4 495,-2 0 247,0-1 96,0-5-1971,5 4 917,-4-4 501,5 0 99,-6 4-1828,0-10 975,0 10 509,5-9 729,-3 3 0,3 1 0,-5 1 0</inkml:trace>
  <inkml:trace contextRef="#ctx0" brushRef="#br0">18087 2394 8050,'-5'-7'1566,"3"0"2,-2 3-645,3 2 66,1-3-278,0 5-219,0 0 0,7 0-149,5 0 0,7 0-60,10 0 0,-1 0 113,5 0 1,4 0 31,4 0 1,2-2-134,-2-2 0,-1 3-156,6-3 0,-5 2 92,5 2 1,-5-4-123,5 0 0,-1-1 91,5 1 1,-6 2-335,-3-2 1,-4-1 144,-4 0 0,-4 1-800,-8 4 1,-3 0-782,-6 0 1,-3 0 797,-1 0 1,-5 2 307,1 2 1,-8 3 124,-5 5 0,-7 0-2348,-5 1 2687,-2 5 0,-2 1 0,0 6 0</inkml:trace>
  <inkml:trace contextRef="#ctx0" brushRef="#br0">18509 2555 7954,'0'-7'1825,"-6"1"-1486,5 6 0,-5-1 614,6-3-506,0 3-1,0-5-224,0 6 0,0 0 0,0 6 56,0 0 9,0 7 1,5 1 529,-1 2-655,0 3 1,-3 6 225,3 0-166,-2 0-419,3 5 209,-5-9 0,6 8 210,-5-10-638,5 0 329,-6 5 1,0-10-250,0 2-342,5-2 545,-3-2-32,3-5-1,-5-1-106,0-1-26,0-3-47,0 3 231,0-5-299,0 0 331,0-5-6,0-2 43,0-6 0,0 1-2,0 0-38,0-1 130,0 1 232,6-1-145,-5 1 522,10 0-318,-10-1-166,10 1 20,-4-1 345,0 1-220,4 0 0,-4 5-171,5-4 108,1 4 0,3-6-22,1 1 0,4 1 1,-5 3 0,5-3 49,-5 2 0,5 2-470,-4-1 0,-1 5-608,-3-1 1,-1 2 202,0-3-1690,1 4 1082,-1-5 110,-5 6 1,-1 6 503,-6 2 0,-2-1 589,-2 1 0,-8 6 0,-8 6 0</inkml:trace>
  <inkml:trace contextRef="#ctx0" brushRef="#br0">18534 2753 12484,'13'0'866,"4"0"1,-2 2-406,6 2 0,-1-3 417,5 3 0,0 2-1090,0-2 0,0 0 183,0-4 1,-1 4-691,1 0 0,-1 2 542,-4-2 0,2-1 177,-5 5 0,5 0 0,-3 5 0</inkml:trace>
  <inkml:trace contextRef="#ctx0" brushRef="#br0">20184 1736 7990,'0'-12'1431,"0"0"-405,0 5 109,0 1-746,0 6 1,4 1-151,0 4 1,4 3 0,-4 8 0,2 5 272,-2 8 0,-3-3-678,3 3 0,-2-3 174,-2-1 1,4 3-894,0-3 0,4 1 509,-4-10 1,5 5-813,-5-5 0,4 1 534,-4-5 1,2 1 653,-2-1 0,-3 6 0,5 1 0</inkml:trace>
  <inkml:trace contextRef="#ctx0" brushRef="#br0">19923 2208 8069,'-7'0'1145,"2"0"-467,5 0-235,0-6 1,0 5-534,0-5 32,0 6 153,0 0 1,2-4 1011,7 0-468,-1 0 56,15 4-318,-3 0 0,4-2-39,1-2 0,6 3 291,2-3-395,3 2 57,1 2-141,0 0-545,6-5 628,-5 4-58,11-5 1,-4 2 232,9 0-462,-3-6 1,8 5-2632,-5-4 1549,0 4-368,-10 5 1193,4 0-56,-15 0-10,3 0-2706,-11 5 3083,-12 2 0,4 6 0,-10-1 0</inkml:trace>
  <inkml:trace contextRef="#ctx0" brushRef="#br0">20357 2406 7925,'0'-7'2271,"0"2"-1762,0 5 572,0 0-685,0 5 0,0 3-50,0 9 0,0-2-254,0 6 1,0-3 60,0 7 1,0-8-152,0 8 0,4-3 114,0 3 0,1-4-349,-5-1 1,0-3 191,0 4 1,0-5 26,0 5 19,0-6 1,0 3-1841,0-6 1085,0-5 1,0 0-3,0-3 719,0-2-100,0 3 0,0-6 44,0-3 0,0 1-188,0-5 267,-6-1 1,5-7 18,-3-1 1,2 1 213,2 3 1,0 1 303,0 0 0,0-1-247,0 1 1,4 3 93,0 1 1,6 1-95,-2-1 1,-1-3-107,2 3 1,-1 1 8,4-1 1,5 1 171,-1-2 0,2-2-20,-1 3 1,-2-2-327,6 2 1,-5-1-242,5 4 0,-5-3 183,5 4 1,0-4-686,4 4 0,-5-5 416,1 5 0,-6 0-768,2 4 340,-4 0-216,0 0 1,-6 1 88,-3 4 873,-3 1 0,-12 7 0,-3-1 0</inkml:trace>
  <inkml:trace contextRef="#ctx0" brushRef="#br0">20407 2654 7925,'-7'0'3597,"1"0"-2673,6 0 1574,0 0-1862,6 0 0,1 1-338,5 4 0,6 2-79,3 5 1,-2-4-193,2 0 1,-1 1 155,5 3 0,4-1-1276,0-3 1,2 3 622,-3-2 0,3 2 470,2 1 0,-3 1 0,-5-1 0</inkml:trace>
  <inkml:trace contextRef="#ctx0" brushRef="#br0">23496 1749 7953,'0'-13'0,"0"6"1278,0-4-285,0 10-18,0-4-232,0-1 231,0 5-640,0 6 1,0 9-224,0 11 0,0 0 83,0-1 1,0 1-558,0 0 1,0 0 306,0 0 0,4-2-979,0-2 1,2 1 64,-2-6 0,-2 2 970,7-1 0,-7-4 0,4 5 0</inkml:trace>
  <inkml:trace contextRef="#ctx0" brushRef="#br0">23198 2245 8071,'-7'0'815,"2"-2"-698,5-2-117,0 3 0,0-5 1098,0 6-504,0 0-164,5 0 0,2-4 288,5 0 0,6-1-64,3 1 111,2 2-391,2-3 1,6 0 9,2 1 1,3-1 294,1 1-445,5 2-189,-3-3 1,11-1 306,-1-2-1782,1 3 1408,5-7 1,-5 10-383,-1-7 0,1 5-597,0-4 0,-8 5 184,-4-1 1,-4 3-1640,-9 1 1701,2 5 333,-13 2 0,-1 6 422,-9-1 0,-3 6 0,-1 1 0</inkml:trace>
  <inkml:trace contextRef="#ctx0" brushRef="#br0">23694 2431 7883,'0'-7'1823,"0"1"-1235,0 6 480,0 0-827,0 6 1,0 1 282,0 5 1,0 6-124,0 3 0,0 2-398,0 2 1,0 4-76,0 0 1,0 0-36,0-4 0,0-2 241,0-2 1,0 1 67,0-6 1,0 5-1557,0-4 628,0-1-54,0-3 293,0-1 203,0-5 224,0-2 213,0-5 0,0-1-196,0-3 0,0 1-18,0-5 1,0 0-14,0-5 0,4 1 35,1-1 1,-1-3 105,-4-1 0,0 1-89,0 3 1,4 1 185,0 0 1,0 3-71,-4 1-113,0 0 0,1-1 391,4 1 0,-4 4-128,3-4 1,3 4 63,1-5 0,2 5-106,-2-4 1,3 4-53,-3-4 0,8 1-41,0-2 1,2 0-76,-1 5 0,-2-6-38,5 2 0,-4 1 75,0-1 1,2 5-664,-1-1 0,-1 2 325,-3 2 1,-1-1-1683,0-3 1394,-5 2 1,3-2-265,-6 8 1,-5 3 49,-8 6 769,-2-1 0,-12 0 0,-3 1 0</inkml:trace>
  <inkml:trace contextRef="#ctx0" brushRef="#br0">23731 2667 8355,'-6'0'2160,"0"0"-872,6 0-850,0 0 1,6 0 106,2 0 0,3 0-156,1 0 1,6 1-78,3 3 0,2 3-339,2 5 1,-4-3 96,-1-1 0,0 4-657,0 5 0,4-1 403,-3-3 0,6 1-3265,2 2 3449,0-2 0,-4 4 0,0-6 0</inkml:trace>
  <inkml:trace contextRef="#ctx0" brushRef="#br0">21734 2170 9796,'13'0'735,"-1"0"1,-4-4-1328,1 0 531,-1 0 1,4 4-346,1 0 0,-1 0 280,0 0 1,1 0 125,-1 0 0,6 0 0,1 0 0</inkml:trace>
  <inkml:trace contextRef="#ctx0" brushRef="#br0">22057 2220 7994,'7'7'721,"-2"-2"0,-3-5-897,2 0 336,-3 0-81,5 0 1,-1 0-620,3 0 1,3 0-7,2 0 1,-1 0 545,1 0 0,-1 0 0,0 0 0</inkml:trace>
  <inkml:trace contextRef="#ctx0" brushRef="#br0">22367 2257 8325,'8'2'1899,"0"2"-1053,-5-3-292,3 5-102,-6-6-543,0 0 91,5 0 0,2 0 0,6 0 0</inkml:trace>
  <inkml:trace contextRef="#ctx0" brushRef="#br0">25096 967 8333,'0'-8'0,"0"0"0,0 4 66,0-5 67,0 7 707,0-9-294,0 9-15,6-9-326,0 10 0,7-6-100,-1 3 0,1 2 104,-1-2 0,5 3-262,-1 1 1,2 5 156,-1 4 1,-4 2-86,4 1 0,-3 2 61,-2 2 1,-1 4-104,-3 5 0,2 1 48,-6 3 0,0-2 31,-4 6 0,-1 0-90,-3 5 0,-3-5 98,-5 0 0,3 0-107,1 4 0,0-1 94,-5-3 0,2-1-107,3-3 1,1-3 79,3 3 1,3-3 61,-3-1 1,2 0-71,2-1 1,0 0 11,0-4 1,0 2 76,0-5 0,2 4-68,2-5 0,3 1 31,5-5 1,0 1-22,1-1 0,1-4 42,2 0 0,-1-1-40,6 2 0,-2-4-1,2-5 1,2 0-61,-2 0 0,-2 0-121,2 0 0,-4 0-398,3 0 365,-5 0-76,3-5 146,-5 3 584,-6-3-205,-2-1-245,-5 5 0,-1-5 0,-2 5 0,-3-2 42,0-1 1,1 0 40,-3 4-55,0 0-24,-5 0 47,1 5 286,0 2-306,-1 0-21,1 4 1,-1-2 46,1 7-92,0-2 137,-1 4 1,1-2 283,-1 1-283,7 5 60,-6-3 0,6 6 46,-7 0-104,6 0 128,-4 5 0,6-4-62,-4 3 1,0 1-53,5-1 1,-2 0 33,2-4 0,3 0 207,-3 0 1,2-5-56,2 1 0,-1-6 54,-3 2 0,2-4-424,-2 0 0,3-1 104,1 1-1098,-6-1 0,3-1 561,-5-3 1,5-1-1706,-1-3 2165,-3-2 0,-5 9 0,-7-4 0</inkml:trace>
  <inkml:trace contextRef="#ctx0" brushRef="#br0">26349 1352 8094,'-7'5'143,"2"2"-129,5 6 2,0-1 734,0 0 0,1-1-264,3-2 1,3 0-214,5-4 0,6-1-88,3-4 1,2-2 0,2-2 0,0-3 65,0-5 1,0-5-517,-1 1 0,-4-1-210,-4 5 1,-2-5 284,-1 1 1,-7-5-94,-1 5 1,0-5 102,-1 4 0,0-5 84,-4 2 1,-5 2 4,-3 1 0,-5 5-24,-3 4 0,-2-2 53,-3 6 1,-2 0 214,2 4 1,-3 5 75,0 3 1,3 5-123,0 3 1,6 4 116,-1 4 1,2 3-62,1 2 0,5-2 72,0 6 0,5-4-99,-1 4 0,3-5 1,1 1 0,5-7-66,3-2 0,5-4-175,3 0 0,-1-2-106,6-2 0,4-5 123,4-3 1,1-2-292,-1-2 1,-1-6 156,5-2 1,-6-3 105,2-2 1,-2 0-12,-3-4 0,-4 2-260,-4-6 0,-2 1 40,-2-5 0,1 0 410,-1 0 0,-4 2 1002,1 2-870,-7-2 0,4 9 902,-6-3-492,6 9-325,-5 3-92,4 5 1,-5 1 83,0 3 0,5 3 100,-1 5 0,1 2-364,-1 3 0,-2-3-90,2 2 1,1-2-121,-1-2 1,1 1 143,-5-1 180,0-5-1214,5 4 460,-3-10 490,9 5 1,-5-8-23,7-2 0,-1-3-26,1-5 0,-1-4 165,0-1 1,1-1-194,-1 2 237,1 2 0,-5-3-182,0 9 277,-5-3 0,4 10-100,-3-4 0,-3 5-69,4 5 0,-3-3 235,2 7 0,-2-1 502,2 4 1,-3 1-14,-1-1-180,0 0-968,0 1 310,0-6 60,0-2 0,2-5 35,2 0 0,3-1-100,5-3 1,1-7 19,-1-6 1,2-1 107,2 2 0,-2 1 37,3-6 0,-4 7 4,0 2 1,-2-1 345,-3 5-115,3 3-150,-4-1-60,0 6 0,3 6 19,-6 2 1,0 4 43,-4 5 1,1-2 309,3 6 0,-2-2-215,2 2 1,-3-2-346,-1-3 0,4-6-187,0 2 1,2-3-33,-2-1 165,3-3 0,5 0 95,1-1 0,-1-2-131,1-6 1,-1 2 68,0-7 1,5 1-17,0-4 1,3-5 89,-3 1 0,-1-1-35,-3 5 1,-1-6 242,0-3 0,-3 3-143,-1 2 0,-1 2 849,1 1-604,-2 1 1,-5 1-128,3 3 195,-2 2 966,3 6-809,-5 0 1,0 6-145,0 2 0,0 4 63,0 5 0,-1 2-60,-3 6 1,2 4-103,-2 0 1,3 8 29,1-4 1,0 7-112,0-3 0,0 1-29,0 3 0,0-3-212,0 0 0,0-2 47,0-3 0,0 1-263,0-5 0,4-1-94,0-8 1,1 2-54,0-5-168,-4-1 87,5-3 99,-6-6 157,0-2 1,0-8 221,0-5 0,0-2-179,0-10 1,0-1 98,0-4 0,-2-1 131,-2-3 1,3-2-104,-4-7 0,4 0 136,1-4 1,0 4-78,0-4 1,0 4 300,0 1 1,0 1-120,0 3 1,0 2 354,0 7 1,4 3-27,0 0 1,2 6 73,-2-1 0,3 2-134,5 1 1,1 5-72,-1 0 0,2 5-49,2-1 0,-2 3 8,3 1 0,-3 5 48,-2 3 0,0 5-105,1 3 1,-6 0-235,-3 4 0,-3-1 98,-1 2 1,-1 1-95,-3-5 0,0 1-91,-9-2 0,3-2 98,-6 2 1,2-2 100,2-1 0,-2-2 51,-3-3-3459,4 3 1187,-5-10 370,11 5 824,1-6 973,6-6 0,0-1 0,0-5 0</inkml:trace>
  <inkml:trace contextRef="#ctx0" brushRef="#br0">27776 1228 8094,'11'5'340,"-3"4"1,3 2-21,-3 1 0,-1-4 126,1 1 1,-5-1-141,1 4 0,-1 1-279,1-1 0,-2 0 66,2 1 0,-3-5-313,-1 0-1786,0-5 1209,0 3-553,0-6 1176,0 0 1,0-11 0,0-3-1</inkml:trace>
  <inkml:trace contextRef="#ctx0" brushRef="#br0">27850 1116 8094,'0'-12'-137,"0"-1"222,0 1 0,1 4-286,4-1 1,-3 7 61,7-2 0,-5 4-58,4 4 0,-4-2 101,4 7 1,-1-1-547,2 4 642,2 1 0,-5 5 0,7 1 0</inkml:trace>
  <inkml:trace contextRef="#ctx0" brushRef="#br0">28061 1178 7783,'7'8'-312,"-3"1"1140,3-6 1,-4 8-238,5-3 0,-4 4-106,4 5 1,-5-3-139,1 2 0,2 3 99,-2 2-210,0-3-59,-4 5 0,0-9-420,0 3 180,0 2-676,0-11 421,0 9 303,0-10 182,0 0-153,0-2-37,0-5-121,0 0 86,0-5 0,0-2-37,0-6 0,4-3-6,0-1 332,6-5-3,-3 8 0,1-5 245,0 3-314,1 2 1,-1-3-124,0 9 70,-5-3 11,8 10-25,-4-10-820,0 9 516,4-3 0,-9 5-36,7 0-1455,-6 0 546,8 0-626,-5 0 1018,7 5 765,-1-3 0,1 9 0,-1-5 0</inkml:trace>
  <inkml:trace contextRef="#ctx0" brushRef="#br0">28421 1265 9014,'0'7'991,"0"-2"-498,5-5-222,-3 6 1,4-3 298,-1 5-99,-4 0-280,5 5 1,-6-5-891,0 0 368,5 0 223,-4 5 374,5-1-1043,-6 1 381,0-1-1515,0-5 817,0-2 163,0-5 931,0 0 0,5 0 0,2 0 0</inkml:trace>
  <inkml:trace contextRef="#ctx0" brushRef="#br0">28508 1091 7988,'0'9'-2,"0"-1"0,1 4-249,3 5 0,-1 1-813,5-2 730,-5 4 334,8-1 0,1-1 0,8-6 0</inkml:trace>
  <inkml:trace contextRef="#ctx0" brushRef="#br0">28768 1166 8401,'-12'0'972,"-1"1"-392,1 3 0,-1 3-175,1 6 1,0 3-316,-1 1 1,5 3 106,0-3 1,5 5-172,-1-1 0,2-3 99,2-2 0,6 2-637,2-1 1,3-1 3,2-4 1,0 1-305,4-1 0,-3-1 252,2-2 1,4 0-712,0-5 1271,4 0 0,0-4 0,1 0 0</inkml:trace>
  <inkml:trace contextRef="#ctx0" brushRef="#br0">29053 1253 8094,'-12'-13'394,"0"1"0,-1 1-76,1 3 0,-1-2 221,1 6 1,0 0-108,-1 4 1,1 0 107,-1 0 0,1 0-284,0 0 1,0 5-337,4 3 0,1 3-45,3 2 1,3-5 209,-3 0-605,2 1 0,6 3 321,1 0 0,3-3-409,-4-1 0,6-5 241,-2 1 1,3-3 18,1-1 1,-3 0 6,-1 0 542,0 0-224,5-5 299,-7 3 125,0-3 1,-5 5-42,3 0 157,-2 5 0,3 2-190,-5 6 1,0 3-36,0 1 1,2-1-205,2-3 1,-1-2-508,5-3 1,-4 2-209,4-6 0,1 4 370,3-4 0,0 0-270,1-4 1,-1-1 33,1-3 198,5-3-39,-5-6 66,5 1 1,-5-4-161,-1-1 238,0-5 1,-1 3-206,-2-6 526,2 0-11,-4 0-110,0-5 291,4 4 0,-6-9-211,3 6 0,2 0 552,-6 5 1,4 3-135,-3 0-313,-1 6 1501,-4-3-1158,0 6 0,0 4 698,0-1-470,0 6-692,0-2 59,-6 10 103,-1 2 118,-5 11 1,-1 2 709,1 4-650,0 1-125,-1 6 1,5-5-54,0 3 0,5-2 0,-1 2 1,4-4 28,4 0 1,0 0-902,8-5 0,0 0-372,8 0 0,-2-5-2269,7 2 3277,-3-3 0,8 4 0,-5 1 0</inkml:trace>
  <inkml:trace contextRef="#ctx0" brushRef="#br0">27056 2629 8219,'-1'-8'-519,"-3"0"0,2-1 284,-2-3 1,-1-4 569,0-1 0,0-1-6,1 2 1,2 2-2,-2-3 1,-3-1 171,-1 2 1,1 3-164,-1 5 1,0 1 11,-5-1 1,1 2-101,-1 6 0,1 0-55,0 0 0,-5 6 70,1 2 0,-1 5-2,5 3 0,3 3-89,1 6 1,5 0-146,-1 0 0,3 0-14,1-1 0,0-4-196,0-4 0,0-2-220,0-1 1,5-2 208,4-3 0,2 1-156,1-4 0,2-1 100,2-4 0,2-6-29,3-2 1,1-3-25,-5-1 1,2-2 76,-7-3 1,3-2 144,-6-6 0,0-5-109,0-3 0,0-2 242,-5 2 1,5-7-68,-5 3 1,0-2 163,-4 6 0,0 0 15,0 8 1452,0-2-321,0 13 63,-6 2-1073,5 6 1,-9 13-9,6 6 0,-5 10-43,0 10 1,0 4 12,0 5 1,0-4-182,5 3 1,-1-3 130,5-5 1,5 1-596,-1-5 0,5-4-29,0-4 0,6-6-217,1 1 0,5-2-346,-4-1 0,5-7 462,-2-1 1,4 0-178,1-1 0,-2 0 240,-2-4 1,1-4-46,-6 0 0,1-6 124,-5 2 0,-1-3 303,-2-1 1,2-2 224,-3-3 0,-1 4 206,1-4-48,-5 3 0,2 6 1528,-5 0-851,6 5-620,-5-3 0,5 8 307,-6 2 0,0 3-183,0 5 1,1 5-497,3-1 0,-1 1-266,5-5 0,-4 1-282,5-1 1,-5-4-42,4 1 0,-1-5 153,1 4-1387,3-5 1837,-4 2 0,0 1 0,-2 1 0</inkml:trace>
  <inkml:trace contextRef="#ctx0" brushRef="#br0">27416 2356 8200,'-2'-6'245,"-2"1"616,3 4-663,-5 1-584,6 0 1,0 6-78,0 2 0,5 3 201,-1 1-691,5 6 953,4-4 0,6 9 0,6-3 0</inkml:trace>
  <inkml:trace contextRef="#ctx0" brushRef="#br0">27726 2493 6793,'-12'7'771,"-2"4"-553,-3-3 0,3 3 812,-2 1 1,4-3-303,3-1 0,0-4-258,4 4 0,1-3-397,4 3 1,0-4 114,0 4 1,2-4 88,2 5 1,3-2-32,5 1 1,2-1-337,2-3 1,4 1 34,5 4 1,-5-3-338,1-1 376,-6-4-696,3 10 390,-6-10 158,1 10-11,-6-9-173,-2 9 1,-1-8-158,1 5-64,-1-5 188,-4 8 267,0-10-302,-6 5 1,5-6 113,-10 0-512,9 0 438,-3 0 1,5-2-250,0-2 182,0-3 443,0-11 0,5-1 0,2-6 0</inkml:trace>
  <inkml:trace contextRef="#ctx0" brushRef="#br0">28061 2245 8200,'0'7'-174,"0"8"174,0-3 0,-4 9 1010,0 0-413,-6 2-175,3 7 0,0-3-263,-4 8 340,4-8-336,0 3 1,2-5 72,5-1 1,0 0 9,0-3 1,0 1 30,0-6 1,1 1-1166,3-5 754,3 1 1,6-2-885,-1-3 812,1-3 17,4-5 0,-3 0-1299,3 0 721,-3 0 172,-2-5-345,0-2 940,-5-5 0,4-1 0,-4 1 0</inkml:trace>
  <inkml:trace contextRef="#ctx0" brushRef="#br0">27900 2468 8194,'-20'0'1946,"8"0"-1604,1 0 27,10 0-123,-5 0 39,6 0-39,6 0-62,0 0 1,12 0-238,3 0 93,2 0 1,4 0-573,2 0 429,-3 0 0,4 0-1166,-5 0 0,0 0 1269,0 0 0,-1 0 0,1 0 0</inkml:trace>
  <inkml:trace contextRef="#ctx0" brushRef="#br0">28272 2468 7783,'7'7'-411,"0"-2"411,-3-5 0,-3 6 0,3 2 2085,3-2-1295,-5 10 1,4-7 363,-1 7-762,-4-2 1,9 0-258,-6 2 0,1-2 9,-1 3 0,-2-4-640,2 0 324,3-1 121,-6 1-189,5-1 154,-6-5-927,0-2 309,0-5 70,0 0 1,0-5 276,0-3 0,4-9 360,0-4 1,1 2-99,0-2 0,-4 1 148,3-5 0,2 4-35,-2 1 0,1 4 660,-1 0 0,-1 2-210,5 2 0,-3 1-25,3 2 0,0-2-187,5 3-122,-7 3 1,5-5 72,-2 6-224,2-6 1,1 9 282,1-3-1807,-7 2 1067,5 2 0,-8 0 67,5 0 407,-5 6 0,8 1 0,-4 5 0</inkml:trace>
  <inkml:trace contextRef="#ctx0" brushRef="#br0">28632 2592 11002,'0'7'656,"0"4"1,0-8-424,0 5 0,1-4-440,3 4-783,-3-5 74,5 8-1120,-6-4 1339,0 0 697,0-1 0,6-1 0,0 2 0</inkml:trace>
  <inkml:trace contextRef="#ctx0" brushRef="#br0">28681 2344 9669,'0'7'306,"0"4"-265,0-3 0,0-1-5,0 1 0,2 1-36,2 3 0,3 0 0,5 1 0</inkml:trace>
  <inkml:trace contextRef="#ctx0" brushRef="#br0">28929 2183 8067,'0'-7'1761,"0"1"0,0 16-966,0 2-447,0 9 1,0 0-41,0 8 1,-1-2-117,-3 6 1,-2-4-163,-2 4 0,-2-5-226,6 1 1,-1-4 194,1-5-787,2 4 324,-3-10-486,5 3 383,0-4 90,0-6 257,0-2 1,5-5 93,3 0 1,5-1-43,3-3 1,1-3-87,8-6 0,-3 1 44,7 0 1,-7-1 158,-1 1 0,-6 4 221,1-1 0,-2 7 693,-2-3-393,1 4-313,-6 1 1,2 6-128,-5 2 1,1 3 773,-5 1 0,-6 2-285,-2 3 1,-3-4-302,-2 4 1,2-3 43,3-2 0,-3-1-735,3-3 353,-3 3 1,3-9-1162,-1 2 909,1-3 1,0-1-224,-1 0 1,5 0-149,-4 0-269,5 0 0,-6-1 1012,4-3 0,7-9 0,5-6 0</inkml:trace>
  <inkml:trace contextRef="#ctx0" brushRef="#br0">29215 2418 8067,'7'13'29,"-3"-1"0,-3 1 665,-1-1 1,4 5-180,0-1 1,0 1 180,-4-5-463,0 0 1,0-3 176,0-1-60,6 0-562,1 5 258,0-6-92,4-2 1,-4-5-292,5 0 1,0 0 241,1 0-255,-1-5 215,1-2 0,-1-6-777,1 1 591,4-6 1,-7 4 70,2-2 0,-2 2 76,3 1 1,-7 1 961,-1 0-332,1 5-16,-4 1 122,3 6-297,-5 0 1,0 6 146,0 2 0,0 3 161,0 1-129,0 6-265,0-4-600,0 10 364,0-11 0,0 5 102,0-5-543,0-1 0,2-1 169,2-3 224,3 3 1,5-9 25,1 2 1,3-3-222,1-1 0,-1-4-539,-3 0 1,3-7 112,1-1 425,-1-1 0,-2-6 27,3 2 208,-4 4 0,5-11-284,-5 3 533,-1-2 0,-1-6-198,-3 0 0,2 0 360,-6 4-257,6 6 1,-9 1 0,3 6 1559,-2-1-539,-2 7 309,0 0-681,0 6-225,0 0 1,0 7-284,0 5 1,-2 2 14,-2 7 1,3-1-238,-3 5 0,2 3-315,2-3 0,0 1 297,0-10-1400,0 6 952,0-8 0,4 4-14,1-6-1166,4 1 366,-7-6 510,9 4 763,-10-10 0,4 10 0,-5-4 0</inkml:trace>
  <inkml:trace contextRef="#ctx0" brushRef="#br0">29562 2443 8067,'-7'0'2876,"2"0"-2115,5 0-1059,0 0 239,5 0 1,3 0 146,9 0 1,2-1 163,6-3-516,0 2 200,5-3 1,-4 1 116,3 0-1622,-3-1 1050,-1 5 1,-4 0 64,0 0 454,-6 0 0,8-5 0,-3-2 0</inkml:trace>
  <inkml:trace contextRef="#ctx0" brushRef="#br0">29984 2468 8067,'-2'11'0,"-2"-3"0,3 3 1031,-3-2-610,2 2 1,2 1 12,0 0-128,0 1-259,0-1 1,0 1-451,0-1 453,0-5-1614,0 4 560,0-10 569,0 5 435,0-6 0,-5 5 0,-2 2 0</inkml:trace>
  <inkml:trace contextRef="#ctx0" brushRef="#br0">30009 2257 8067,'-6'-7'2103,"5"0"-1601,-3 3-701,2 3 0,4-5 156,2 6 0,-3 2 31,3 2 0,3-1 113,1 5-905,-2 6 535,5 0 1,-10 9-1482,3-2 1750,3 2 0,-5 7 0,3 2 0</inkml:trace>
  <inkml:trace contextRef="#ctx0" brushRef="#br0">30145 2604 8279,'1'7'1061,"4"-2"-694,1-4 1,7-1 430,-1 0-386,1 0 1,-1-1-62,0-4 334,1-2-341,-1 1 1,-3-5-96,-1 2 0,-5 2 77,1-1-353,3 0 75,-6-5 0,5 1 24,-6 0 0,-5 3 118,1 1 1,-5 1-390,0-1 0,-2-2 112,-1 6 0,-5 0 36,1 4 1,-1-4-78,5 0-1519,-1 0-1405,7 4 987,-5 0 2065,4 5 0,0 2 0,1 5 0</inkml:trace>
  <inkml:trace contextRef="#ctx0" brushRef="#br0">30455 2443 8067,'6'13'1474,"1"-6"0,1 4-654,0-3-194,-5 3-138,8 1-58,-10 1 290,5-1-363,-6 0 1,0 1-167,0-1 0,0-3-238,0-1 0,0 0 279,0 4-785,0-5 497,0-1 0,0-5 41,0 3-232,0-2-84,0 3 164,0-5 4,0 0 0,4-5 75,0-3 1,10-4 61,-2 0 1,3 0-9,-2-1 1,-1 2 13,1 3 392,-1-3 423,0 10 0,-3-5-158,-1 6 0,-4 0 266,4 0 1,-5 6 130,1 2-663,-2 3 0,2 5 109,0 1-1569,0 5 0,-4-7 740,0 6 1,0-2 348,0 2 0,6 8 0,0-3 0</inkml:trace>
  <inkml:trace contextRef="#ctx0" brushRef="#br0">23496 7689 8010,'0'-8'75,"-2"1"-75,-2 2 381,3 1 1,-10 0-129,3-1 0,-3 1 0,-2 4 326,1 0-332,-6 6 0,4 1-176,-2 5 1,3 0-169,5 1 0,-2-1 106,6 1 0,0 3-45,4 1 0,1-1 97,3-3 1,7-1 161,6 0 0,4 0-134,-5-4 1,5 3-24,-5-3 1,5-1 135,-4 1 0,-1-5-33,-3 1 0,-5 2-312,0-2 243,-5 0-435,2 1 244,-5-3 1,-4 9-559,0-3 1,-10-1 305,2 1 1,-3-1-167,2 1 1,5-2-979,0-6 1487,0 5 0,-5-3 0,1 3 0</inkml:trace>
  <inkml:trace contextRef="#ctx0" brushRef="#br0">23620 7776 8337,'8'0'200,"0"0"1,-3 4-121,3 1 1,-4 4 10,4-1 1,-4-1 104,5 2 1,-5-1-197,4 4 0,0 1 0,5-1 0</inkml:trace>
  <inkml:trace contextRef="#ctx0" brushRef="#br0">23893 7975 9573,'0'-13'1472,"0"1"-1022,0 0 1,0-1-672,0 1 0,0-1 455,0 1 1,-4-1-243,-1 1 0,1 0 84,4-1 1,0 1-344,0-1 1,0 5-21,0 0-272,0 5 121,0-8 304,0 10 151,0-5-153,0 6-1012,0 0 602,-5 0 60,3 0 0,-4 4-23,1 1 509,4 4 0,-10-2 0,4 5 0</inkml:trace>
  <inkml:trace contextRef="#ctx0" brushRef="#br0">23297 7454 9291,'7'12'618,"-3"1"0,3-1 255,1 0-379,-2 1-135,5 5 0,-3-3 0,7 6 354,2 1 0,4 0-404,-5-2 1,5 2-277,-5-5 0,5 4 125,-4-5 0,-1 1 84,-3-5 1,-1-1-106,0-3 1,1 3-1108,-1-2 1,-4-4-810,1-1-696,-6-2 172,8-2 1303,-10 0 1000,4 0 0,1-11 0,1-3 0</inkml:trace>
  <inkml:trace contextRef="#ctx0" brushRef="#br0">23583 7441 8015,'0'-6'3092,"0"0"-2719,-6 6-174,5 0 1,-10 7 182,2 5 620,-2 12 0,-7 7-113,-2 7 1,2-3-408,1-1 1,-1 0-329,2-5 1,-1 4 47,5-4 0,4 0-616,-1-4 1,5-1 313,-4 1 0,5-5-1162,-1-4 1,3-2 69,1-2-558,0 1 0,5-6 1750,4-3 0,2-3 0,1-1 0</inkml:trace>
  <inkml:trace contextRef="#ctx0" brushRef="#br0">23682 7466 15452,'5'8'942,"4"1"1,2-5-657,1 4 1,0-5-297,1 1 1,3 2 86,1-2 1,4 0 165,-5-4 1,1 0-1,-5 0 1,-1 1-1134,-3 3-226,3-2 620,-9 3 734,3 1 0,-6-1-97,-3 4 0,-3 2-291,-5-3 1,-5 7 115,0 2 1,-3-2-816,3-7 1,-1 3 426,2-3 1,2 3-500,-3 2 1,4-1-993,0 0 1,1-3 1912,-1-1 0,1 0 0,0 5 0</inkml:trace>
  <inkml:trace contextRef="#ctx0" brushRef="#br0">23781 7900 11379,'0'-8'3248,"0"0"-2103,6-1-207,-5-3-386,10 0-167,-4-6 0,11 4-1009,-4-4 0,5 6 515,-3-1 1,-2 1-493,3-1 1,1 2 468,-2 3 1,1-1 260,-5 4 1,1-3-90,-1 4 0,-1-2-40,-3 2 0,3-3 0,-4-5 0</inkml:trace>
  <inkml:trace contextRef="#ctx0" brushRef="#br0">24042 7541 11534,'-5'12'1152,"1"0"0,0 2-682,4 3 0,0-2-173,0 6 0,0-2-78,0 2 1,0 1-189,0-6 1,2 1 152,2-5 1,-2 0 34,7 1 1,-2-5-481,1 0 0,3-5 161,-3 1 0,5-2-99,3-2 1,-2-2 102,2-2 0,-2-1 245,-1-4 0,-5-6-82,0 3 1,-1-5 90,1 1 0,-2-2-60,-6-3 0,0-2-33,0 2 1,-1 3 211,-4 2 0,-2-1-96,-5 5 1,-2-3-530,-2 6 0,1 4 204,-6 1 1,2 2 168,-2 2 0,-2 3-25,2 5 0,-14 6 0,-3 11 0</inkml:trace>
  <inkml:trace contextRef="#ctx0" brushRef="#br0">22392 8868 7965,'-9'-4'1611,"1"-1"-760,0 1 504,1 4-877,1 0 770,6 0 2617,0 0-3538,12 0 1,-3 0-194,12 0 1,0 0-313,3 0 259,7 0 0,-5 0-1060,4-5 0,-5 3 671,0-2 0,-2-1-569,-2 1 1,1-1 318,-6 5 0,1 2-2790,-5 2 3348,1 3 0,-1 11 0,1 1 0</inkml:trace>
  <inkml:trace contextRef="#ctx0" brushRef="#br0">22441 9041 7965,'-19'0'2228,"5"4"-929,6 1 144,5-1-532,-8-4-644,10 0 0,1 4-30,8 0 0,4 1-251,5 0 1,5-4 85,11 3 1,3-2-2732,14-2 2659,-4 0 0,10-6 0,-7-1 0</inkml:trace>
  <inkml:trace contextRef="#ctx0" brushRef="#br0">23335 8830 7931,'-7'-12'2982,"-4"0"-2284,9 5-266,-3 1 333,-1 6-27,5-5 300,-5 3-477,6-3-199,0 10 1,6 8-198,1 1 0,1 8 164,0-6 319,1 6-242,-3-8 0,5 9-408,-9-9 0,7 8-139,-4-5 0,0-1 248,-1-3-1074,-2-1 749,3-5 1,-1 0-508,0-3-540,1-3 1023,-5 5 0,0-7 1,1-2-37,3-1 112,3-12 1,1 8-195,0-8 329,1-4 0,3 1-202,1 0 228,-7 1 1,5 1 121,-2 1 1,2 1 13,1 6 136,1-2 250,-1 10 0,-4-5-85,1 6-163,-7 0 570,4 6-517,-6 1 1,4 9 8,0 1 1,0-1 225,-4-3-156,0 5-220,0-10 1,-4 9 38,0-9 0,0-1-514,4 1-393,0-5-351,0 2 633,0-5 248,0 0 92,5-5 0,2-2-56,6-6 0,-1 1 38,0 0 0,-3-5 106,-1 1 0,0-1 23,5 5 127,-1-1 0,-1 5 289,-3 0-370,3 5 1,-5-1 155,2 8 1,-2 3-129,-6 5 0,4 1-267,0-1 0,0 5 106,-4-1 1,4 5-372,0-5 0,0 2-851,-4-1 88,6-3 1,-3 4-363,5-6 1,-4-4 14,4 0 140,1-5 1382,3 3 0,6-6 0,1 0 0</inkml:trace>
  <inkml:trace contextRef="#ctx0" brushRef="#br0">24042 8868 7931,'1'-9'2057,"3"1"-1535,-2 0-275,3-5 0,-10 2 1663,-4 3-1289,-2 3 0,-1 5-106,-1 0 0,1 5-108,0 3 0,-5 5-187,1 3 0,3 0 39,5 4 0,4-3-39,-5 3 0,7-4-257,-2 0 1,2 2 129,2-1 0,2-5-433,2-4 1,-2-1-72,7 1 1,-5 2-241,4-6 0,0 0-428,5-4 0,-1 0 922,1 0 0,-1-5-223,0-3 1,-3-3 99,-1-2 1,0-3 131,5-1 0,-2-4-99,-3 5 0,2-2 492,-6 1 0,1 8 608,-1-4 923,-2 4-1139,3 2-82,-5 1 52,6 6 1,-3 7-220,5 6 0,-4-1-438,4 5 0,-4 0 92,5 0 1,-5-1-1019,4-3 1,-4-1 564,4 1 0,-3-1 270,3 1 0,-4-5-1967,4 0 1,-4-5 272,5 1 1835,-7-3 0,15-1 0,-3 0 0</inkml:trace>
  <inkml:trace contextRef="#ctx0" brushRef="#br0">24352 8793 7931,'0'-7'1935,"0"2"-2044,0 5 1,0 5 59,0 4 0,4 2 0,0 1 1,2 6 2040,-2 3-1109,-3-3-331,10 5-615,-4-9 84,5 4 0,1-2 347,-1 1-1700,1-1 710,-1-3 357,0-1 176,6-5-1135,-4 4 0,4-10 128,-6 4 1096,-5 1 0,4-4 0,-4 3 0</inkml:trace>
  <inkml:trace contextRef="#ctx0" brushRef="#br0">24625 8806 7931,'-9'-2'1221,"1"-2"0,0 3 470,-5-3-1002,-4 2-234,-3 8 54,-5 1-701,1 11 206,-1 1-725,-6 11 618,0 2 1,-5 5-554,3 0 646,-3 1 0,4 4 0,-5 2 0</inkml:trace>
  <inkml:trace contextRef="#ctx0" brushRef="#br0">23471 9624 7548,'-7'-7'3803,"2"2"-3394,5 5 1,5 1 69,3 3 1,1 7-103,3 6 0,-2 5-125,6-1 0,2 2-236,-1 2 0,3-4 83,-3-1 1,-1-1-614,-3 2 0,1-3 323,2-6 1,-2 1-903,2-1 0,-2 1 504,-1-1 1,-5-4-521,0 1 1,-4-7 1108,5 2 0,-1 3 0,4 0 0</inkml:trace>
  <inkml:trace contextRef="#ctx0" brushRef="#br0">23806 9612 7971,'-8'0'1181,"-1"0"1,5-4-907,-4 0 0,1 1-52,-1 7 1,-7 3 288,2 5 1,-6 5-149,2-1 1,-5 6-323,2-1 1,0 2-391,0 2 1,5-4 313,-2 0 0,3-6-771,2 1 1,5-2 460,3-2 1,2-3-1712,2-1 2055,0-5 0,0 8 0,0-4 0</inkml:trace>
  <inkml:trace contextRef="#ctx0" brushRef="#br0">23980 9612 7984,'12'0'690,"0"0"0,5 0 475,-1 0 1,2 0-496,-1 0 1,-7 0-289,2 0 1,-2 4-158,2 0 0,0 0 1257,1-4-1011,-1 6 0,-1-4-215,-2 7 0,-3-6 127,-1 1-144,-4 3 0,4-5-16,-5 7 0,-5-5 16,-3 4 0,-7 0-185,-2 5 1,-5-2 108,1-3 1,-1 3-880,2-3 0,-4 2-164,3-2 0,4 2-539,0-6 0,3 4-2400,2-4 2211,-1 6 1608,6-3 0,-9 5 0,2 1 0</inkml:trace>
  <inkml:trace contextRef="#ctx0" brushRef="#br0">24017 9996 7962,'7'-5'1652,"4"2"-29,-3-5 0,3 4-1397,1-5 0,1 2-104,-1-1 0,2-3 115,3 3 0,-4-2-848,4 2 1,-2-2 471,2 6 1,-4-4-1536,4 4 1,-3-4 1673,-2 3 0,6-4 0,1 2 0</inkml:trace>
  <inkml:trace contextRef="#ctx0" brushRef="#br0">24501 9699 8037,'0'7'1862,"0"4"-1508,-6-5 0,1 7 284,-4-1 0,-2 1 38,3-1-109,-3 0-268,4 6 0,-3-4-33,6 3 0,0-2-13,4 1 0,0-2-131,0 3 51,0-4 0,0-4-129,0-1 67,6 0 0,-1 1-121,3-1 0,4-5 25,-4 1 1,3-3-107,1-1 1,1-5 106,-1-4 1,0-2-31,1-1 0,-1-1 125,1 1 1,-1-6 112,0-3 1,-1 2 53,-2-1 1,-4-1-112,-5-4 1,0 2 187,0 2 0,0 3-61,0 6 0,-5 1-108,-4 2 0,-2 0-6,-1 5 0,-6 1-1341,-3 7 0,-3 8 1161,-5 9 0,-3 8 0,-5 3 0</inkml:trace>
  <inkml:trace contextRef="#ctx0" brushRef="#br0">25431 8694 7340,'-5'-7'-390,"3"0"1665,-2 3-356,3 3-346,-5-5-94,5 6 585,-10 0-590,9 0 1,-5 6-184,3 2 0,3 9 135,-3 3 0,2 1-66,2 4 0,-4-2 50,0 10 0,0 0-128,4 4 1,0 1-102,0-1 1,0 0 7,0 0 1,0-4-73,0 0 1,0-4 26,0 4 0,4-6-202,0-3 1,2 0-90,-2-8 1,-3 1 91,3-5-131,-2-5 66,3 4 142,-3-9-35,3 3 1,-5-6 359,0-3 1,0 1-298,0-5 1,-1-5-471,-3-3 0,2-6-203,-2 1 0,-1-7 275,1-1 0,-1-4-80,5 4 0,-4-4 97,0 4 1,0-8 92,4 4 1,0-4-21,0 8 1,-1-1 364,-4 1 0,4 4 81,-3 0 0,3 2 179,1 6 0,0 1 438,0 3-599,0 1 1,4-1 46,0 1 0,6 4-99,-2 0 1,3 3 3,1-3 1,2 5 21,3-1 0,-2 3 115,5 1 0,-4 0-26,0 0 1,-2 1-69,-2 3 0,1 7 108,-1 6 1,-5 4-63,-3-5 1,-3 6 72,-1-1 0,0 1-103,0-1 0,-5-2 172,-3-3 0,-3-2-117,-2 3 1,-1-4-470,-2 0 1,2-2 224,-2-3 0,-2 3-1434,1-3 0,-4-1 232,5 2 1174,-6-7 0,3 9 0,-6-4 0</inkml:trace>
  <inkml:trace contextRef="#ctx0" brushRef="#br0">26002 8483 12630,'13'0'813,"4"0"0,5 0 289,6 0-1008,3 0 0,7 0-53,-1 0 1,0 0-425,0 0 0,0-1 134,1-3 1,-7 2-97,-2-2 1,-4 3 259,-4 1-1987,-3 0 448,-6 0 686,0 0-433,-5 0 578,-1 0 793,-12 5 0,-6 2 0,-7 6 0</inkml:trace>
  <inkml:trace contextRef="#ctx0" brushRef="#br0">26051 8533 7875,'-7'0'1464,"-4"0"-409,10 0 1086,-5 0-993,6 0 1314,0 0-2038,6 0 1,1 0-171,5 0 1,1 0-130,-1 0 1,2 1 115,2 3 0,-2-1-257,3 5 0,1-1 92,-2 2 0,2 2 0,-1-3 1,-4 3-152,4 1 0,1-4-109,-2 1 1,1-1-456,-5 4 314,1 1 97,-1-1-110,1 1 0,-2-1 87,-3 0 1,-3 1 123,-5-1 1,0 1-41,0-1 0,-1 0 2,-3 1 1,-3-1 1,-5 1 0,-2 3 13,-3 1 1,2-1 97,-6-3 0,6-1-43,-1 0 1,-2 1 199,1-1 0,-3-3-81,3-1 0,1-1 161,3 1-136,1 3 1,1-8 521,2 5-134,-2-5 14,10 8-367,-10-10 109,10 5-170,-5-1 83,6-3 0,0 4 73,0-1-65,0-4 156,6 5 1,0-2-97,7 0 1,-1 0-46,1-4 1,-1 4-106,1 0-20,-1 0 1,0-4 51,1 0 1,3 4 5,1 1 0,1-1 8,-2-4 0,-1 0-111,6 0 1,0 0 125,4 0 1,-1 0-13,1 0 0,0 0 346,0 0-181,0 0-14,5 0 0,-5 0 75,0 0 0,-1 0 71,-3 0 1,-3-4 702,-1-1-579,2-4-40,-5 7 0,-1-7 165,-4 5 1,-2-6-29,1 2 198,-3 2-434,1-5 1,-5 8-914,3-5 268,-2 0-164,-2-5 1,-4 1-449,-1 0 1,-8 1-800,0 2 0,-9 0 1701,-3 5 0,-5-1 0,-7 5 0</inkml:trace>
  <inkml:trace contextRef="#ctx0" brushRef="#br0">26076 9401 7878,'0'-7'0,"0"2"628,0-1 974,0 5-336,0-5 47,0 6-719,0 0 1,0 6-192,0 2 1,-1 4-84,-3 5 0,2-2-106,-2 6 1,3-6 13,1 1 0,0 2-124,0-1 0,0-1 278,0-3-720,0-1 322,5 1-691,2-1 0,5-5 33,1-3 470,-1-3 0,1-2-1397,-1-3 0,-1 1 756,-3-5 1,2 4 844,-6-5 0,6-4 0,-3-7 0</inkml:trace>
  <inkml:trace contextRef="#ctx0" brushRef="#br0">26039 9252 8330,'1'-7'2611,"3"3"-1764,-2-3 147,3 6 1,-3-9-441,2 6 0,-1 0 84,5 4 1,-4-1-218,4-4 1,0 4-219,5-3 0,-5 3-345,0 1 1,1 0-419,3 0 0,-4 1-1642,1 3 1,-2-1 2201,1 5 0,3 0 0,-4 5 0</inkml:trace>
  <inkml:trace contextRef="#ctx0" brushRef="#br0">26299 9401 13751,'13'-1'997,"-1"-4"1,1 4-911,-1-3 0,0 3 100,1 1 0,-1-5 29,1 1 0,3 0 0,1 4 0,-1-4-1453,-3 0 0,-1 0-7,0 4 922,1 0 0,-5 1 322,0 3 0,-5 3 0,3 6 0</inkml:trace>
  <inkml:trace contextRef="#ctx0" brushRef="#br0">26324 9525 9249,'-7'6'1908,"2"-5"-1253,5 4-439,0-5 0,1 0 293,3 0 1,3 0 390,6 0 1,-1 0-591,0 0 0,5-1-250,-1-3 0,5 3-983,-4-4 0,3 3 643,-3-3 0,4 4-1517,-5-3 0,5 3 1797,-5 1 0,1-6 0,-5-1 0</inkml:trace>
  <inkml:trace contextRef="#ctx0" brushRef="#br0">26684 9314 7859,'7'-5'2805,"-2"3"-2270,-5-3 1521,0 5-1332,0 0 1,0 7-87,0 5 0,0 5-408,0 3 1,0 8-5,0-3 0,0 2-1175,0-2 0,0 0 633,0 0 0,0-1 316,0 1 0,6 0 0,1 0 0</inkml:trace>
  <inkml:trace contextRef="#ctx0" brushRef="#br0">26262 7838 7943,'-5'-12'661,"3"5"0,-7 0 640,4 3-454,1 3-758,4-5 1,0 7 140,0 4 1,0 7 50,0 9 1,0 3-68,0 5 1,-4 3 12,0 5 1,0 1-1,4-1 1,0-1-384,0-3 0,0 1-109,0-5 1,0-1 189,0-8 0,0 2-78,0-5 0,0-1 36,0-3-224,0-6 196,0 4 309,0-10-185,0 5 0,0-8 120,0-2 1,0 1-78,0-5 1,0-2-28,0-6 1,1 2 190,3-2 0,-2-2-98,2 1 1,1 1 163,0 3 1,4 1-69,0-1 0,2 0-75,1-4 1,0 3 48,1-2 1,3 2 0,1 2 1,1-1-72,-2 1 0,-2-1-108,3 1-314,-4 0 1,0 0 22,-1 4 317,-5 3-49,-1 5-3079,-6 0 1318,0 0 1804,0 5 0,0 2 0,0 6 0</inkml:trace>
  <inkml:trace contextRef="#ctx0" brushRef="#br0">26200 8161 7881,'6'7'4640,"-5"-2"-3854,5-5-302,-6 0 0,1 0-109,3 0 0,-1 2 482,5 2 1,2-2-322,6 7 1,-1-5-232,6 4 1,0-5-36,4 1 1,1 1-1386,3 0 1,-2 3 1114,6-4 0,0 11 0,5-1 0</inkml:trace>
  <inkml:trace contextRef="#ctx0" brushRef="#br0">12356 3609 8013,'-9'-4'1761,"1"0"-695,5 0-790,-2 4 0,12 0 1,4 0 605,4 0 0,11 0-99,-1 0-334,8 0-324,-7 0 103,10-6-334,-10 5 334,10-10-623,-10 9 1,9-5-654,-6 3 0,-4 3 637,-5-3 1,-5 2-1014,2 2 536,-3 0-846,-7 0 1734,-2 0 0,-16 6 0,-3 1 0</inkml:trace>
  <inkml:trace contextRef="#ctx0" brushRef="#br0">12343 3646 8013,'-5'7'1036,"3"-1"-1413,-3-1 544,5-3 61,-6 3 0,5 1 464,-4-5-368,5 10 0,0-4 120,0 5 158,0 6-187,0 2 57,0 4-245,0 1-214,0 0 50,0 0 0,4 1 279,0 3-347,0-3 88,-4 4-70,0-5-1,0 0 216,0 0 0,0-6-226,0 4-90,0-9 271,5 4-181,-3-5 0,3-1 74,-5 0 64,6 1-72,-5-6 126,10 4 0,-8-9-32,5 7-33,1-7 203,3 10-21,6-11-270,-4 4 102,9-5-6,-4 0 21,6 0-386,0 0 161,0-5 0,0-2 192,-1 0-1016,1-4 457,0 4 254,0-5 60,0 5-1470,-6-4 700,4 9 389,-9-9 82,4 5-646,-11-1 426,4 1-1120,-10 1 1759,5-2 0,-6-6 0,0 1 0</inkml:trace>
  <inkml:trace contextRef="#ctx0" brushRef="#br0">12368 3932 9007,'-7'-7'935,"2"1"1,10 2-661,4 0 1,3 0-6,4 4 0,4 0-47,5 0 0,1 0-477,3 0 1,1-4 224,3-1 0,2-3 201,-6 4 1,-1-1 78,-3 0 0,-4 4-2070,0-3 1,-10 3 1818,1 1 0,-8-6 0,2-1 0</inkml:trace>
  <inkml:trace contextRef="#ctx0" brushRef="#br0">12567 3721 7964,'-13'-7'619,"5"-3"708,0 6-873,5 0 1,-4 0-175,3 0 1,3 1-58,-4 7 0,4 4 474,1 9 1,0 3-231,0 9 1,0 4-829,0 9 1,0-4 282,0 4 1,1-4-1096,4 0 1,-4-5-3717,3 0 4889,3-6 0,5 4 0,8-7 0</inkml:trace>
  <inkml:trace contextRef="#ctx0" brushRef="#br0">13137 3634 7974,'-4'-8'392,"0"-1"-392,0 1 1007,-2 1-336,5 2-251,-5-1-1,1-1 607,4 0-401,-10-4-200,9 4 55,-3 1-256,-1-5 9,5 9 0,-10-7 427,2 4-242,4-4-277,-6 7 0,8-7-136,-5 5 219,0-6 0,1 9-247,-4-5 1,8 5 137,-5-3 1,4 2 332,-5-2-262,7 3 0,-5 1-749,3 0 201,2 0 1,-8 1 222,6 3 0,0 3 87,4 5 0,-1 6 61,-3 3 0,2 2 69,-2 2 1,3 1-88,1 3 0,0-2 82,0 2 0,0 1-69,0-1 1,0 4 222,0-4 1,1 0 72,3-4 1,-2-1-86,2 1 1,-3 0-255,-1 0 1,0-5 139,0 1 0,2-6-289,2 2 0,-3-3 19,3-2-170,3 0 104,0 1-1038,5-1 134,1-5 0,-1-1 508,1-6 0,-1 0-751,0 0 0,6-5 167,3 1 1215,2-5 0,2 2 0,0-6 0</inkml:trace>
  <inkml:trace contextRef="#ctx0" brushRef="#br0">13534 3981 7974,'0'-12'0,"0"-1"0,0 5 744,0 0 1,0 0 548,0-5 1,0 1-1050,0-1 1,-5 1 105,-4 0 1,3-1 97,-3 1-142,1-1 0,-4 1-68,-1 0 0,1 3-52,-1 1 0,1 4 52,0-4 0,-1 5-157,1-1 1,-1 2-458,1 2 584,0 0 1,-1 0-211,1 0 1,1 6 79,2 2 0,-2 4-171,3 5 0,3 1 52,1 3 1,-2 2 71,2-2 1,0-2-28,4 2 0,0-5-250,0 5 0,4-6-6,0 2 1,4-8 156,-4-1 1,6-5-238,-2 1 273,3-2 1,3-2-77,3 0 0,-4-2 52,4-2 0,-3 0-99,-2-8 0,1 2 70,-1-6 0,0-2 9,1 1 0,-1-5-104,1 1 1,-2-6 87,-3-2 1,-1-6 149,-3 2 1,-3 2-93,3-2 1,-2 1 313,-2-1 0,0 1-102,0 3 1,-2 8-181,-2 1 0,3 5 31,-3 2 0,-2 5 2544,2 0-500,0 5-1507,4-3 0,-1 6-704,-3 0 0,2 3 166,-2 5 0,3 6 307,1 11 1,-2 5-85,-2 3 1,3 3-1,-3 1 0,2-3-49,2-1 1,0-9-830,0 5 1,0-9-533,0 4 0,4-7 643,1 0 0,3-4-581,-4 0 1,6-2 491,-2-3 1,-1-1-1322,1-3 1389,0-3 1,5 4 271,-1-10 0,-5-1 292,-3-7 0,3-5 0,0-1 0</inkml:trace>
  <inkml:trace contextRef="#ctx0" brushRef="#br0">13323 3349 7974,'-12'-13'2316,"0"1"-1134,5 5-311,1 1 80,6 6-382,0 0-345,0 6 0,0 5 77,0 5 0,0 2-178,0-1 1,0-2-258,0 6 1,2-6 201,2 1 0,-2-3 156,7-5 0,-5 2-25,4-6 0,0 4-783,5-4 1,-4 0 277,4-4 0,-4 0 51,8 0 0,2-5 35,2-3 1,-2-3 223,2-2 0,-6-1 469,2-2 1,-4 2-493,0-2 1,-1 6 561,1 2-121,-1-1 298,0 3-157,1-5-352,-1 9 1,-1-2 149,-2 8 1,-4-1-3075,-5 5 2100,6 0 0,-5 9 435,3 0 1,-2-1 177,-2-4 0,0 6 0,0 2 0</inkml:trace>
  <inkml:trace contextRef="#ctx0" brushRef="#br0">13745 3485 13722,'13'0'334,"-1"0"0,-4 0-228,1 0 1,-1-4-71,4 0 1,-4-2 75,1 2 0,-5 3-10,4-3-197,-5 2 0,4 2 168,-3 0-370,-3 0 284,5 0 1,-6 2 355,0 2 0,4 8-107,0 9 1,0 2-164,-4 2 1,0 5-3,0 3 1,0 3 876,0 1 0,0-1-233,0-3 0,4 2-113,0-6 1,1 0-5,-5-4 1,4-2-156,0-2 1,0 1-256,-4-6 1,0 1 278,0-5-258,0-5 166,0 4-707,0-10 1,-5 5-2704,-4-6 1692,-2 0-2628,-7 0 2943,-1 0 1,0-6-133,2-2 0,9-4 1160,4-5 0,2-8 0,2-6 0</inkml:trace>
  <inkml:trace contextRef="#ctx0" brushRef="#br0">14167 3683 10199,'12'0'2026,"-5"0"-1525,4 0-86,-9 0 926,9 0-560,-4 0-280,5 0-270,0 0 0,1 0 0,-1 0 293,1 0-495,5 0-817,1-5 1,6 2 592,-1-5 0,-3 5 286,0-1 1,-6 3-3979,1 1 3887,-2 0 0,-1 0 0,-1 0 0</inkml:trace>
  <inkml:trace contextRef="#ctx0" brushRef="#br0">14217 3894 7996,'-7'0'3771,"1"0"-2702,6 0-549,0 6-294,0-5 386,0 5 1,7-6 922,5 0 0,6 0 373,7 0-1531,0-6 1,5 5-4662,3-3 4284,3 2 0,7-3 0,1-2 0</inkml:trace>
  <inkml:trace contextRef="#ctx0" brushRef="#br0">14973 3398 9190,'0'-7'1763,"0"2"-919,0 5-545,0 0 1,6 0 128,2 0 1,9 0-138,3 0 1,1 0-259,4 0 1,-3 0-39,7 0 1,-2 0 175,2 0 0,-3 0-765,3 0 0,-2 0 341,-3 0 0,-3 0-1011,0 0 1,-6 0 583,1 0 0,-6 0 680,-2 0 0,-5 5 0,3 2 0</inkml:trace>
  <inkml:trace contextRef="#ctx0" brushRef="#br0">14886 3460 8108,'-12'0'1540,"5"0"-533,2 0-384,5-5-134,0 3-59,0-3 559,0 5-134,0 0-588,5 5 0,2 1 89,5 2-51,6 3 1,2-4 561,4 5-740,1 1-59,0-1 170,0 1-236,5-1-280,-4 0 1,5 1 316,-6-1 1,-5 1-510,1-1 0,-6 0 279,2 1 1,-4-1-191,0 1 106,-1-1 0,-5 0-144,-3 1 1,-2-1 337,-2 1 1,0-1-3,0 1 1,-7-4 50,-6 4 0,0-4-76,-8 8 1,0-3-7,-4-2 0,1-4 18,-1 0 0,1 1 193,4 3 1,-4-4-7,4 1 0,2-2 389,1 1 0,3-1 274,2-3-284,-1-3 1,5 6-43,0-3-118,5-2-306,-2 3 1,5-3 191,0 2 1,5-3 167,3 3 1,5 2-6,3-2 0,5 4 171,8-4 1,-1 0-116,5-4 0,0 0-148,4 0 1,-4 0-21,0 0 1,0-1-7,4-3 0,-3 2-1165,-1-2 0,-7-1 603,-1 1 0,-2 0-3084,-6 4 1532,-1 0 252,-3 0 1,-7 1 491,-1 3 1,-10 3 1128,-3 5 0,-8 1 0,-4-1 0</inkml:trace>
  <inkml:trace contextRef="#ctx0" brushRef="#br0">14924 4291 8651,'0'8'1452,"0"1"0,0-5-618,0 4-103,0 0 0,0 5-245,0-1 1,0 1-41,0-1 1,4-4-148,0 1 0,4-5-597,-4 4 0,5-4 214,-5 4-117,5-5 0,-3 4-1837,2-3 1081,-2-2-1782,-1 3 1965,-3-5 0,3-5 774,-5-4 0,0-2 0,0-1 0</inkml:trace>
  <inkml:trace contextRef="#ctx0" brushRef="#br0">14924 4155 8014,'0'-7'1186,"0"-4"1,1 9-739,3-2 8,-2 3 145,3 1 0,1 0-719,2 0 1,3 0 129,1 0 1,1 0-1318,-1 0 1,5 0 360,-1 0 944,6 0 0,-2 0 0,4 0 0</inkml:trace>
  <inkml:trace contextRef="#ctx0" brushRef="#br0">15259 4229 8002,'0'7'1897,"1"-1"-1000,3-6 1,-1 0-320,5 0 0,0-5-193,5 1 0,-1-1-1197,1 1 1,-1 2 531,0-2 1,1 1-504,-1-1 1,-3 3 443,-1-3 0,-5 4 339,1 4 0,-8 3 0,-3 5 0</inkml:trace>
  <inkml:trace contextRef="#ctx0" brushRef="#br0">15246 4341 8002,'0'7'1801,"0"-2"0,2-5-1361,2 0 1,-2 0-171,7 0 0,-1 0-288,4 0 1,2 0 80,3 0 1,-3-1-1063,2-3 1,-2 2 606,-2-2 1,2 1-1909,3-1 2300,-9 3 0,14-10 0,-8 4 0</inkml:trace>
  <inkml:trace contextRef="#ctx0" brushRef="#br0">15544 4192 12189,'0'7'2729,"0"8"-1550,0-3-757,0 9-649,0-7 227,0 9 0,0-8-790,0 6 565,0-6 198,0 3-3364,0 0 3391,0-4 0,5 4 0,2-6 0</inkml:trace>
  <inkml:trace contextRef="#ctx0" brushRef="#br0">14948 3051 7990,'0'-7'223,"0"2"172,0-1 246,0 5 79,0-5-304,0 6 1022,0 0-928,6 6-86,-5 6-57,5 2-141,-1 9-249,-3-3 0,3 4 147,-5 1 0,0-4-114,0 0 215,0-6-560,0 3 241,0-6 144,0-5-85,0 4-230,6-10 148,-5 5 0,5-6 112,-6 5 373,0-3-38,0 3-283,0-5-83,0 0 137,0-5-57,0 3 1,0-9 52,0 4-238,0-5 39,0-6-50,5 4 1,2-8 87,6 6 1,-5-5 118,0 5 1,0-1-47,5 5 1,-1-1 432,1 1 1,-5 1 30,0 2 218,0-2-408,5 10 1,-5-4 217,0 5 1,-4 0 7,5 0 1,-5 1-139,4 3 1,-1 3 71,1 5 1,2 5-151,-6-1 1,2 5-55,-2-4 1,-3 3 0,3-3 0,-2 1-916,-2-2 0,0-2 234,0 3 442,5 2 0,2 0 0,5 6 0</inkml:trace>
  <inkml:trace contextRef="#ctx0" brushRef="#br0">16040 3746 8167,'7'-6'-17,"-1"-1"228,-6 0 26,0-4 61,0 4 130,0-5-190,0-1 0,0 7 28,0-5 1,0 4 2,0-6 0,-5 1-46,1-1 0,-5 5 17,0 0 0,-2 5-53,-1-1 0,-2 3 53,-2 1 0,2 0-40,-3 0 1,2 5 70,-1 3 1,2 5-259,-3 3 1,5 0-153,4 4 1,-2 0 151,6 0 0,0 2 15,4-5 1,0 3 201,0-3-225,0 0 1,1-5 63,3 0 0,-1-5-15,5-3 1,0-2 12,5-2 1,-1 0-5,1 0 0,-1 0-226,0 0 1,2-6 85,3-2 1,-2-3-241,6-1 0,-5-5 130,5 0 1,-6-5-214,2 2 1,-2-9 122,1-4 0,-2-3 42,3-1 0,-8-2 47,0-2 0,-5 1-20,4-6 0,-5 10 546,1-1 1,-3 8-219,-1 0 0,-4 9 668,0 3 0,-4 8-35,4 0-166,-6 7 1,3-3-209,-5 10 1,-1 7 101,1 9 1,-5 8-73,1 4 1,-1 8-171,5 4 1,3 0-211,1 0 1,5-5 113,-1 1 0,3-6-206,1-2 0,4-6 77,0 2 1,6-4-502,-2-4 0,3 1 284,2-6 0,-1 1 99,0-5 0,5 1-90,-1-1 1,1-4-833,-5 1 1,5-7-172,-1 3 1,1-4 581,-5-1 1,1 0-376,-1 0 0,5 0 409,-1 0 1,1-1-307,-5-4 887,1-1 0,-1-12 0,0-2 0</inkml:trace>
  <inkml:trace contextRef="#ctx0" brushRef="#br0">16363 3746 8215,'0'-7'1056,"0"1"0,-2 6-803,-2 0 0,3 1-15,-3 4 0,2-3 467,2 7 0,0-1-226,0 4 0,0-3-742,0-1-762,6 0 1,-1 0 724,4 1 1,-3-7-1039,-1 3 1,-4-3 1337,3 2 0,3-2 0,0 3 0</inkml:trace>
  <inkml:trace contextRef="#ctx0" brushRef="#br0">16363 3559 8094,'0'-8'1319,"0"0"-312,0 5-600,0-2-171,0 5-350,0 0 0,0 5 364,0 3 1,9 3-1036,4 2 785,2-1 0,8 6 0,4 1 0</inkml:trace>
  <inkml:trace contextRef="#ctx0" brushRef="#br1">16747 3460 7877,'0'-7'1351,"0"2"-936,0 5 1125,0 0-1040,0 5-259,0 2 0,0 15 399,0 3-266,0 3-200,0 2 1,0 2 174,0 5-482,0-5 1,2 3 102,2-2 244,-3-2-591,5-1 242,-1-5 164,-3 0-114,3-6-504,-5-1 291,0-6 201,6 1-26,-5-1-421,4-5 201,-5-1 145,0-6 37,0 0 59,-5-6-20,4-1 242,-10-5 31,9-6-230,-9-1 55,10-6 97,-10-6 0,8 0-63,-5-6 51,5-1 1,-4 1 226,3 0 1,3-3 202,-4 3-221,4 2-206,1 10 683,0-5-457,0 9 1,4-3 210,0 7-58,6 9 1,-7-9-64,5 9 1,2 1-48,6-1 1,-2 5-53,2-1 1,2 3 8,-1 1 0,1 1-62,-2 3 0,-6 0 91,2 9 0,-3-4-285,-1 8 1,-2 1 133,-6-2 0,0 6-376,0-1 0,-6 2 181,-2 2 0,-5-4-336,-3 0 0,2-2 216,-3 2 1,0 1-787,0-6 1,0-1 27,5-6 1,4 0-1289,0-5-672,5 0 1399,-3-4 1466,6 0 0,6 0 0,1 0 0</inkml:trace>
  <inkml:trace contextRef="#ctx0" brushRef="#br1">16995 3758 8930,'0'-7'2904,"0"2"-1739,0 5-753,6 5 1,-5 2-142,3 5 0,-2 1-56,-2-1 1,0-4-718,0 1 480,0-1 190,5 4 0,-2-1-419,5-2 1,-4-2-1179,5-3 1,-5-3-1865,4 3 2013,0-2 1280,-1-2 0,4 0 0,-4 0 0</inkml:trace>
  <inkml:trace contextRef="#ctx0" brushRef="#br1">17045 3671 7892,'0'-8'2709,"0"0"-2120,0 5-131,0-8 1731,0 9-2270,0-3 0,1 5 67,3 0 0,2 1 14,2 3 0,3 3 0,-4 6 0</inkml:trace>
  <inkml:trace contextRef="#ctx0" brushRef="#br0">17678 3547 7993,'0'-7'0,"0"2"2098,0 5 68,0 0 0,5 0-1873,3 0 0,5-4-53,3-1 1,4-3-606,4 4 1,1-6-1337,0 2 0,0 1 1760,0-1 0,-2 4-1863,-2-4 1,1 5 1590,-6-1 1,1 2 212,-5 2 0,1 6 0,-1 1 0</inkml:trace>
  <inkml:trace contextRef="#ctx0" brushRef="#br0">17740 3708 7972,'-2'7'2160,"-2"-3"-1731,3-2-382,-5-2 0,6 0 177,0 5 154,6-3-155,1 3 1,5-5-378,6 0 189,1 0 0,12 0 245,0 0-1866,1-5 211,9 3 1068,-2-9 307,5 4 0,4-5 0,-4-1 0</inkml:trace>
  <inkml:trace contextRef="#ctx0" brushRef="#br0">18620 3361 11719,'13'0'473,"-1"0"0,6 0-51,3 0 0,6 0-120,2 0 1,4 0-581,-4 0 1,4 0-606,-4 0 0,0 0 583,-4 0 1,-1 0-594,-4 0 1,2 0 413,-5 0 0,-5 0-193,-3 0 1,-5 0 671,4 0 0,-5 6 0,2 0 0</inkml:trace>
  <inkml:trace contextRef="#ctx0" brushRef="#br0">18596 3423 7958,'-13'0'1549,"1"0"1,4 0-1155,-1 0-173,7 0 237,-4-5 111,6 3-236,0-3 211,0 10-54,6-3-269,0 9 0,7-5 88,5 7-88,-4 5 56,9-4-415,2 3 180,1-4-244,4-1 189,-5 6 0,0-4 290,0 4-55,-6-6-1093,4 6 493,-9-4 266,4 9 30,-5-9-1041,-7 10 554,0-11 276,-6 11 227,0-10-548,0 9 189,-6-9 438,0 9-149,-7-9-56,-5 4-56,-1-6 297,0 1-108,-5-1 0,10 1-300,-2-1 1020,-3-5-499,5 4 1,-4-8-68,5 5 865,1-5-422,5 2-264,-4-5-20,10 6 311,-5-5-171,6 5 35,0-6 93,0 0-167,6 0 126,1 5-11,5-4-166,6 5 0,1-6 56,6 0-300,0 0 1,1 0 201,3 0-41,-3 0-533,10 0 239,-10 0 147,10 0-19,-10 0-1493,10 0 733,-10 0 418,5 0-949,-12 0 800,4 0 0,-9 0-2528,3 0 1388,-4 0-84,-6 0 1659,-1 5 0,-12 2 0,-1 6 0</inkml:trace>
  <inkml:trace contextRef="#ctx0" brushRef="#br0">18608 4192 7929,'0'7'1036,"-5"-2"1,3 1-642,-2 2 1,3-1-32,1 1 0,0-4 970,0 5-910,5-1 0,1 4 319,2 1-304,3-1-690,-4 1-1465,5-1 1469,1 0 1,-5-5-2061,0-3 1126,-5-2 654,2-2 527,-5 0 0,6 0 0,1 0 0</inkml:trace>
  <inkml:trace contextRef="#ctx0" brushRef="#br0">18620 4080 7929,'7'-5'588,"-1"3"1,-5-3 188,3 5-337,-2 0 1,9 0 648,-3 0-791,3 0 1,6 0-66,-1 0 0,2 4-1478,-1 0 0,-4 5 679,4-5 0,1 4 566,-2-4 0,1 6 0,-5-3 0</inkml:trace>
  <inkml:trace contextRef="#ctx0" brushRef="#br0">18906 4180 9640,'12'0'954,"-4"-2"-625,1-2 781,-1 3-390,4-5-278,1 1-403,-1 3 0,1-5-241,-1 3 301,0 3-2485,1-5 1213,-6 6 606,4 0 567,-10 0 0,10 6 0,-4 1 0</inkml:trace>
  <inkml:trace contextRef="#ctx0" brushRef="#br0">18918 4291 7929,'-5'7'2032,"3"-1"-456,-3-6-1087,5 0 0,5 0-334,4 0 0,-3 0 40,3 0 0,-1 0 38,4 0 0,1-5-14,-1 1 1,5 0-1045,-1 4 1,1-1-17,-5-3 1,1 2-1568,-1-2 2408,0 3 0,1 1 0,-1 0 0</inkml:trace>
  <inkml:trace contextRef="#ctx0" brushRef="#br0">19278 4180 11608,'0'-7'3967,"0"1"-3285,0 6-242,0 0 0,0 6-50,0 2 0,0 9-512,0 3 0,-4 4 150,0 0 0,0 0-1648,4-3 0,0 2 1620,0-2 0,0-3 0,0-1 0</inkml:trace>
  <inkml:trace contextRef="#ctx0" brushRef="#br0">18807 3125 7898,'0'-6'277,"5"0"205,-4 6 0,5 0-265,-6-6-1,0 5 913,0-4-321,0 5 120,0 0-571,0 5 0,0 2-94,0 5 1,0 1-242,0-1 1,0 1-80,0-1 0,0 0-143,0 1-17,0-6 130,0 4-387,0-10 226,0 5 26,0-6 128,0 0-193,0-6 1,1-1 119,3-5 1,-2-1 89,2 1 1,3 0 39,1-1 1,3-3-41,2-1 0,-1-1 244,0 2 0,1 3-95,-1 1 1,1-1 305,-1 5 0,0 1 61,1-1 755,-1 5-394,1-2-416,-1 5 0,-1 5 44,-3 4 0,-2 2-107,-6 1 0,0 2-529,0 2 1,0-2 218,0 3 0,0 1-1391,0-2 0,0 1 300,0-5 1080,5 0 0,2 1 0,6-1 0</inkml:trace>
  <inkml:trace contextRef="#ctx0" brushRef="#br0">19650 3175 9422,'0'-7'1079,"0"2"-860,0 5 949,0 0-725,0 5 0,0 2-278,0 5 1,0 1 53,0-1 1,0 5 13,0-1 0,1 2 0,4-1 0,-4-3-1764,3 2 1,2-2 143,-2-2 1387,0 1 0,-4 5 0,0 1 0</inkml:trace>
  <inkml:trace contextRef="#ctx0" brushRef="#br0">19414 3584 7942,'-6'0'1462,"0"0"-1071,6 0 55,0-5 455,0 3-145,0-3-170,0 5 1706,0 0-2072,6 0 1,0 0 356,7 0-179,5 0 1,1 0-123,6 0 203,0 0 1,5 0 228,3 0-487,3-6-630,1 5 602,6-10 1,-7 8 18,5-5 1,-1 1 149,5-1-341,4-3-493,-11 9 452,0-9 1,-8 10-1191,-5-3 1,-2 2 679,-2 2 1,-7 0-1394,-6 0 0,-5 2-35,1 2 1970,-3 8 1,-12 8-1,-3 4 1</inkml:trace>
  <inkml:trace contextRef="#ctx0" brushRef="#br0">19749 3733 8468,'7'0'880,"-1"0"-555,-6 6 201,0 1 1,4 5-114,0 0 0,0 6-19,-4 3 1,0-2-120,0 2 1,0 0-292,0 3 0,0-4-286,0-4 0,0 2 173,0-1-77,0-1 165,0-3-529,0-1 122,0-5 43,0-2 106,0-5 609,0 0-207,0-5 0,0 2-147,0-5 1,4 0 158,0-5 0,6 1-70,-2-1 0,3 1 214,2 0 1,-1-1-73,1 1 1,-1-1 116,0 1 1,2 1-77,3 3 1,-3-3-251,2 2 1,-2 2-2,-2-1 1,2 4 94,3-4 0,-4 4-630,4-5 0,-3 7 303,-2-3 1,5 4-802,-1 1 0,-3 0-118,-5 0 1174,-5 0 0,8 6 0,-4 1 0</inkml:trace>
  <inkml:trace contextRef="#ctx0" brushRef="#br0">19836 3894 7999,'-7'0'3833,"2"0"-3447,5 0 0,5 0 444,4 0 1,2 4-303,1 1 0,2 3-213,2-4 1,-1 2-90,6-2 1,0-2-701,4 7 1,1-7-1138,3 3 0,-2-3 559,6 2 1052,1-2 0,-3 3 0,0-5 0</inkml:trace>
  <inkml:trace contextRef="#ctx0" brushRef="#br0">20618 3683 7715,'0'-6'-102,"0"-5"187,0 2 1,0 2 342,0-1 290,-6 0-426,5-5 0,-10 1 151,3 0-21,-3 5-190,-2-4-46,-5 9 1,4-9 123,-4 10 1,6-5-38,0 6 1,-2 0-47,-3 0 1,8 0-64,-4 0 1,5 6-101,0 2 0,-2 5-47,6 3 1,-4-1 108,4 6 1,-1-4-305,5 3 0,0-5 136,0 2 0,6-3-581,2-2 475,3 1 1,2-2-39,-1-3 1,2-3-24,2-5 0,-2 0-75,3 0 1,-4-4 90,0 0 1,-1-7-46,1-1 0,-1-2 141,1-7 1,-1 0-138,0-3 91,1-1 159,-1-5 0,1-2-212,-1-5 31,0-1 179,1 1 1,-5-4-87,0 0 0,-5 3 452,1 5 0,2 7 610,-2 1 1,0 6-524,-4 7 1,-1 1 1142,-4 2-1079,4 4 1,-6 5-423,3 0 1,1 3 59,-5 5 1,1 7 251,-1 14 1,-3 3-145,3 5 1,1 1-171,-2 4 1,7-5 78,-2 0 0,2-1 26,2-7 1,2 0 12,2-4 1,-2-2 0,7-2 0,-1-3-1788,4-6 1,1 0 780,-1 1 1,1-5 424,-1 0 1,2-5-218,2 1 1,-2-2-624,3-2 1,1 0 640,-2 0 1,1-6 232,-5-2 0,0 1-314,1-1 1,-2-1 204,-3-3 1,2 0 230,-6-1 0,1 2 200,0 3 1881,-4-3-1279,4 10-429,-5-5 2462,0 6-892,0 0-871,0 6 0,0 0-367,0 7 0,2 3-443,2 1 0,-3-1 40,3-3 0,-1-1-480,1 1 0,-2-1-689,2 1-922,3-7 152,0 5 878,5-9-1135,0 3 2094,1-5 0,-1-11 0,1-2 0</inkml:trace>
  <inkml:trace contextRef="#ctx0" brushRef="#br0">21015 3522 7858,'-6'-19'965,"1"1"1044,-4 6-1380,4 5-209,-1 1 1,5 6-76,-5-5 364,6 3-176,0-3 1,2 6-1057,2 3-693,3-2 1216,5 9 0,6 1 0,2 7 0</inkml:trace>
  <inkml:trace contextRef="#ctx0" brushRef="#br0">21809 3497 11572,'8'-4'873,"0"0"0,5 0-281,3 4-73,6 0-146,-8 0-842,9 0 0,-3 0 777,5 0-117,-6-5-1803,4 3 0,-3-3 1641,4 5 0,-3 0-687,0 0 0,-6 1 1,1 3 657,-2-2 0,-1 9 0,-1-5 0</inkml:trace>
  <inkml:trace contextRef="#ctx0" brushRef="#br0">21846 3721 7980,'0'7'973,"0"-1"44,0-1-948,5-4 0,2 6 396,6-3 1,0-3 699,4 4 0,4-4-410,8-1-2425,2 0 1183,12-6 1,1 5 486,6-3 0,5-3 0,1 0 0</inkml:trace>
  <inkml:trace contextRef="#ctx0" brushRef="#br0">22789 3200 8032,'0'-13'2382,"-2"2"-989,-2 3-571,3 3-334,-5 5-426,6 0 1,0 1-209,0 3 0,2 4 161,2 9 1,-3-2-1123,3 6 1,-1-1 576,1 5 1,-2-1 529,2-4 0,3 4 0,-1-5 0</inkml:trace>
  <inkml:trace contextRef="#ctx0" brushRef="#br0">22578 3609 9480,'-7'0'1299,"1"-5"1,8 3-1017,2-2 1,7-1-63,5 0 0,7 0 423,-3 1 1,8 2-277,1-2 0,4 3-297,-4 1 0,5 0-768,-1 0 1,3 0 496,1 0 1,-4 0-1306,0 0 0,-1 0 760,1 0 0,-2 5 745,-7 4 0,1 2 0,0 1 0</inkml:trace>
  <inkml:trace contextRef="#ctx0" brushRef="#br0">22851 3795 8044,'-7'0'1927,"1"0"-951,6 6 0,0 1-454,0 5 0,0 4-195,0 1 1,0 4-38,0-5 0,0 6-63,0-1 0,0-2-158,0 2 1,0-5 143,0 5 10,0-6-471,0 3 235,0-5 58,0-1-520,0 0 361,0 1 0,0-5-116,0 0-5,0-5 165,0 3-137,0-6-48,0 0 18,0-6 0,0-1 179,0-5 1,0-1 51,0 1 190,0 0-100,0 5 1,0-4 22,0 2 0,0 2 544,0-1-496,0 0 340,6-4-281,-5 5 1,10-4 18,-3 2 0,5 2 96,3-1 0,0 0-155,4-4 1,0 3 143,0 1-767,4 0 388,-5 1 1,6-3 67,0 6-1399,-6 0 953,4-2 0,-8 5 178,6-3 1,-6 1 68,2-1 0,-7 3-101,-2-3-2372,-5 2 1220,2 2 1445,-5 0 0,0 6 0,0 1 0</inkml:trace>
  <inkml:trace contextRef="#ctx0" brushRef="#br0">22900 3956 7074,'-7'6'4176,"2"-5"-2977,5 5 1,0-5-562,0 3 1,1 3-110,3 6 1,3-4-166,6 4 0,5-4-427,2 8 1,4-5 112,1-4-2110,5 3 1143,2-4 90,5 6-2912,0-6 3739,0 4 0,0-10 0,1 5 0</inkml:trace>
  <inkml:trace contextRef="#ctx0" brushRef="#br0">23607 3460 7924,'-6'-5'1525,"1"-4"-855,4 4-754,1-6 1,6 8 10,2-5 0,7 4 832,2-4 0,5 5-286,-2-1 0,4-2-277,0 2 0,3-2-132,2 2 0,-3 3 114,3-3 1,-3 2-766,-1 2 1,-5 0 344,1 0 1,-6 0-687,2 0 0,-3 0-11,-2 0-730,-5 0 1669,-2 6 0,-5 1 0,0 5 0</inkml:trace>
  <inkml:trace contextRef="#ctx0" brushRef="#br0">23558 3497 7924,'-8'0'2650,"-1"0"-1660,7 0-267,-4 0 1126,6-5-1319,0 4 1,6-5-67,2 6 1,4 0-114,5 0 0,2 0-249,6 0 1,-4 1-68,-1 4 0,1 0 79,4 3 0,-5 3-230,1-2 1,-2 3 146,2 5 1,1-4 94,-5 4 1,-1-3 0,-3-2 60,-1 0-1846,0 1 1060,1 5 0,-6-4-580,-3 2 873,-3-2 1,-2-2 0,-3 2-40,-5 3 0,-3-4 17,-5 4 406,-2-3 0,-6 2-168,1 1 0,3-1 49,0-3 1,2-1-6,-2 1 0,-1-5 383,6 0 1,-1-1 267,5 1-232,-1 3 1,5-8 210,0 5-261,5-5-117,-3 3 0,6-5-55,0 3 1,2-3 457,2 4 1,3-3-193,5 2 0,6-2 123,3 2 0,2-3-62,2-1 1,4 0 192,0 0-281,5 0-467,-7 0 351,8 0-55,-8 0 0,8 0-165,-8 0 165,9 0-27,-10 0 0,4 0-1262,-5 0 617,0 0 266,-1 0 190,-4 0-1752,3 0 0,-9 0 136,3 0 1100,-9 0-2402,3 0 1200,-10 0 1729,5 0 0,-6 11 1,0 3-1</inkml:trace>
  <inkml:trace contextRef="#ctx0" brushRef="#br0">23756 4254 6541,'-7'0'3326,"2"0"-2551,5 0-344,0 0 20,0 6 1,0-4-154,0 7 1,0-5 48,0 4-705,0 0 0,0 5 273,0-1 0,0-4-618,0 1 0,4-5 383,0 4 0,2-5-205,-2 1 1,-1-3 170,5-1 1,-4 0 353,4 0 0,-5-5 0,3-2 0</inkml:trace>
  <inkml:trace contextRef="#ctx0" brushRef="#br0">23719 4118 9696,'-7'-6'1543,"2"5"-1796,5-5 0,5 6 62,3 0 1,3 0-266,2 0 1,3 0 168,1 0 1,1 4 286,-2 0 0,-2 6 0,4-3 0</inkml:trace>
  <inkml:trace contextRef="#ctx0" brushRef="#br0">23955 4242 7888,'8'0'1763,"0"0"1,1-5-1713,3 1 1,0-1-22,1 1 0,1 2 47,2-2 1,-2-1-443,2 1 374,-2-1 1,-1 5-2203,-1 0 1709,-5 0 1,3 2 483,-6 2 0,-6 3 0,-5 5 0</inkml:trace>
  <inkml:trace contextRef="#ctx0" brushRef="#br0">23967 4316 7888,'0'7'2230,"0"-2"-1995,0-5 0,2 0 276,2 0-162,3 0 0,5 0-506,0 0 1,2 0 179,3 0 0,-3 0-865,2 0 1,-2 0 528,-2 0 0,1 0 174,-1 0 0,5-1 139,-1-3 0,1 3 0,-5-5 0</inkml:trace>
  <inkml:trace contextRef="#ctx0" brushRef="#br0">24290 4229 9948,'0'-7'2730,"0"2"-839,0 5-1097,0 0 0,0 5-463,0 4 1,0 3-412,0 5 1,-2 0-2546,-2 4 1847,3 3 1,-5-5 285,6 6 492,0-1 0,0-4 0,0-2 0</inkml:trace>
  <inkml:trace contextRef="#ctx0" brushRef="#br0">23731 3125 7945,'0'-6'1306,"0"0"-627,0 6 956,0 0-1013,0 6-402,0 0 0,0 12-197,0-4 1,0 8 140,0-5 0,0 3 56,0-3 0,-4 4 275,0-5-866,0 1 66,4-5-155,0-5 876,0-2-316,0-5 0,0-1-243,0-3 0,1-3 129,4-5 1,-4-2 41,3-3 1,-1 2 36,1-6 0,-1 5-53,5-5 0,-4 5-39,4-5 1,-1 2 74,2-2 0,2 3 453,-3 6-397,3-1 0,-3 2 267,0 3 0,-3 3-95,3 5 0,-4 0-128,4 0 1,-4 5 52,5 3 0,-5 3 340,4 2 1,-5-1-284,1 1 0,-1-1-24,1 0 1,-3 1-867,3-1 0,-1-1 435,1-3 1,-2 4-684,2-4 0,1 3 108,-1 1 772,1-5 0,0 10 0,2-4 0</inkml:trace>
  <inkml:trace contextRef="#ctx0" brushRef="#br0">24587 3634 7946,'0'-13'-203,"0"1"1,0 0 253,0-1 0,-4-1 9,0-2 1,-5 2 101,0-2 0,-2 2 274,-1 1 0,-1 5-30,1 0 1,-5 4-11,1-4 0,-1 5 61,5-1-235,0 2 303,-1 2-152,1 6-34,-1 1-118,1 5 56,5 6-56,-4-4-166,10 9 1,-5-4 275,6 6-151,0-5 0,0 2 179,0-6-137,6 1-466,1-5-163,5 0 1,0-3 159,1-1 0,-1-5-49,1 1 0,-1-3 72,0-1 0,5 0 47,-1 0 0,1-5-55,-5-3 0,-3-4 71,-1 0 1,0 0 55,5-1 1,-5-5-8,0-2 0,-5-4 117,1-1 0,2 1-83,-2-1 1,4-5 194,-4-4 1,0 3 315,-4-2-287,0 5 44,6 3-223,-5 7 1420,5 6-656,-6 0-262,0 5-13,0-4 19,0 9-158,0-3 647,0 5-219,0 5-262,-6 8 80,5 12-199,-10 1-127,4 15 1,-4-6-225,3 10 0,-2-9 124,6 1 84,0-3-1074,4-2 754,0-2 1,5-5 147,3 0-1548,3-6 1002,2-1 0,3-5 228,1-1 0,5-1-45,-1-3-1687,-3-2 459,5-6 892,-4 0 1,2 0-463,0 0 0,-5 0 90,5 0 1022,-6 0 0,3-6 0,-6 0 0</inkml:trace>
  <inkml:trace contextRef="#ctx0" brushRef="#br0">24910 3683 12084,'0'13'679,"0"-1"0,0 1-268,0-1 0,0 1 479,0-1 0,0 0-968,0 1 0,0-5 88,0 0 0,1-1-1815,4 1 1550,1 3 1,7-9-1187,-1 2 0,-4-3-19,1-1 647,-1 0 813,4 0 0,1-5 0,-1-2 0</inkml:trace>
  <inkml:trace contextRef="#ctx0" brushRef="#br0">24997 3572 7946,'-6'-19'3111,"-1"1"-2411,-5 5 0,4 2 2928,-1 3-3557,7 2-114,-4 1 1,6 5 42,0 0 0,-5 5 0,-2 8 0</inkml:trace>
  <inkml:trace contextRef="#ctx0" brushRef="#br0">26374 8496 6494,'0'-7'1397,"0"1"-938,0 6 583,0 0 0,4-1-871,0-3 0,2 2 21,-2-2 157,-3 3-53,10 1-162,-4 0 0,5 0 30,1 0 1,-5 0 61,0 0 1,-3 0 636,3 0-196,0 0-431,4 0 0,-1-2 322,-2-2-328,2 3 0,-8-5 158,5 6-172,-5 0 1,6-1-57,-5-3 179,0 3-501,-4-5-112,0 6-1074,0 0 0,0 0 0</inkml:trace>
  <inkml:trace contextRef="#ctx0" brushRef="#br0">30604 8942 7930,'-7'-7'1231,"-4"-4"0,10 8 608,-3-5-122,2 5-575,2-2-513,0 5 1,7 0-274,6 0 0,0-1-109,8-4 0,0 4-77,3-3 0,1 1-100,0-1 0,0 3-1161,0-4 794,0 4 1,-5 1-1285,1 0 1,-2 0-1,3 0-435,-1 0-24,-6 0 2040,3-5 0,-6 3 0,1-3 0</inkml:trace>
  <inkml:trace contextRef="#ctx0" brushRef="#br0">31398 8706 8786,'0'-12'2801,"0"4"-2813,0 0 1,0 3 465,0-3 0,-1 5 425,-4-1 1,-1-1-419,-7 1 1,1-1 11,-1 5 1,0 2 121,-4 2 0,2 0-157,-6 8 0,5-2-97,-5 7 0,7 2-50,2 2 0,-1-2 61,5 2 0,3-1-132,0 5 0,4-4 27,1-1 0,1 0-452,4 0 0,2-2-139,5-5 0,2-1-646,2 0 0,-1 1 331,6-1 1,0-5-5,4-3 0,-1-2-144,1-2 0,-1 0-462,-4 0 0,4 0 473,-4 0 796,-2-6 0,0-1 0,-5-5 0</inkml:trace>
  <inkml:trace contextRef="#ctx0" brushRef="#br0">31683 8657 12853,'6'7'2378,"-3"2"-1713,5-4 1,0 6 15,5 1 0,-1 2-224,0 6 0,1 1 0,-1 4 0,1-2-223,-1-2 0,0 2-43,1-2 1,-1 2-346,1 2 1,-1-1 160,0-4-1392,1 4 780,-1-10 403,1 4-434,5-6 1,-5 0-691,4 1 0,1-6 758,-2-3 1,2-3 146,-1-1 1,-3 0-697,2 0-1075,-8 0 1412,3-5 1,-9-2 779,2-6 0,3-5 0,0-1 0</inkml:trace>
  <inkml:trace contextRef="#ctx0" brushRef="#br0">32093 8669 7890,'-7'-5'2739,"-4"3"0,4-3-1939,-6 5 1,1 1-524,0 3 0,-6 5 303,-3 7 0,-4 5 438,-4 8 0,-2 2 1270,-7 7-4370,1 4 1933,0 2 0,-6 6 149,-2 0 0,18-25 0,0-1 0,-1 1 0,-1 0 0</inkml:trace>
  <inkml:trace contextRef="#ctx0" brushRef="#br0">26882 8657 8140,'0'-7'3289,"0"1"-2381,0 6 178,0 0 1,0 11-577,0 6 0,0 0-318,0-1 1,2 2-66,2-1 0,-3-1-334,3-4 100,-2-5 1,-1 3-268,3-6 208,-2 6-294,3-9 306,-5 5 44,0-6 1,0-6-129,0-2 381,0-3-88,0-7 1,4 4 5,1-2-36,4-4 0,-6 7 1,4-4 201,-2 3 0,5 6-192,-2 0 452,-2 5-367,5-3 0,-4 6 176,5 0 0,-1 6-81,-3 2 1,2 7 82,-6 2 0,4 1-106,-3-2 1,0 0-268,-1 4 1,-2-5-686,2 2 574,-3-9 0,-1 3 10,0-3 213,0-2-16,0-1-438,0-5 66,0 0 234,6 0 1,-4-5 235,7-3 0,-5-5 14,4-3-49,0 2 1,3-5-1,-1 5 275,-2 1 0,-4-2-35,5 7-72,-7 3 1,5-1-8,-3 6-130,-2 0 0,7 6 28,-4 2 1,-1 3 296,-4 1-236,5 6-434,-3-4 197,3 9 1,-5-9 128,0 3 0,4-4 11,0 0 0,1-5-1217,-5 0 0,1-3-67,3 3-1589,-3-5 1238,5 2 279,-1-5 0,1-5 1249,2-4 0,3-2 0,-4-1 0</inkml:trace>
  <inkml:trace contextRef="#ctx0" brushRef="#br0">27341 8731 8140,'7'7'-1457,"0"0"4395,-3-3-2106,-2 3 0,5 5 2034,-3 1-2088,-3-1 0,9 1-553,-6-1 1,0 0-1,-4 1 257,0-1-1838,6-5 1019,-5 4 0,4-8-910,-5 5 732,0-5-2742,0 2 1760,0-5 1497,0 0 0,6 0 0,1 0 0</inkml:trace>
  <inkml:trace contextRef="#ctx0" brushRef="#br0">27403 8533 8140,'0'-7'1817,"0"1"-1817,0 6 1314,0 0-1297,6 0 1,-3 0-757,5 0 1,-1 6 738,1 2 0,9 3 0,-4 2 0</inkml:trace>
  <inkml:trace contextRef="#ctx0" brushRef="#br0">27577 8669 8140,'0'13'0,"0"-1"0,2 0 1218,2 1 1,-3-1-512,3 1 1,-2-1 826,-2 0 1,0 5-747,0 0 0,0-1-360,0-4 0,0 1-819,0-1 244,0-5 72,0 4-44,0-9 77,0 3-573,0-5-139,0 0-3,0-5 1,5-6 64,3-6 438,3-5 1,0 8-45,-2-2 0,2 2 59,-3 1 1,3 2 1838,1 3-1280,1-3 1,-1 10 301,1-3 1,-5 2-372,0 2 1,-5 2 0,2 2-216,1 4 0,-5 3-1622,3 1 1067,-2 6 1,-2-4-496,0 3 1,0-8-38,0 0-1621,0-1 2672,0-1 0,0 4 0,0-4 0</inkml:trace>
  <inkml:trace contextRef="#ctx0" brushRef="#br0">27924 8533 8140,'0'-13'4563,"0"7"-3509,0 0 162,0 6-583,0 0 0,0 6-202,0 2 1,0 7-214,0 1 0,0 1 37,0-5 1,0 1-185,0-1 1,2 1 127,2-1 1,2 0-79,2 1 1,3-5-52,-3 0 1,2 1-135,-2 3 1,3-4-348,-3 1 1,-1-5 251,1 4 0,-3-1-993,3 1 496,-5 3 492,2-4 0,-6 5-105,-3 1 1,1-2-312,-5-3 1,-1 2 227,-3-6 1,0 4 223,-1-4 1,5 5 463,0-5-301,5 0 1038,-8-4-640,9 0 68,-3 0-104,5 0 324,0 5 1,1 2-73,3 6 0,2-5 109,2 0 1,2 0-170,-6 5 1,4-1-183,-4 1 0,2-1-552,-2 0 0,-1 1 200,5-1 1,-5 1 144,1-1 1,1 1-238,0-1 0,0 0-3127,-1 1 0,-1-5 3164,5 0 0,1 1 0,3 3 0</inkml:trace>
  <inkml:trace contextRef="#ctx0" brushRef="#br0">28210 8731 8225,'7'0'4302,"-2"0"-3335,-5 0 0,2 4-381,2 1 1,-2 4-274,7-1 1,-1 5-50,4 3 1,1-2-231,-1 3 0,1 1-103,-1-2 1,0 2-69,1-1 0,-5-5-1005,0 0 0,1 1-16,3-5-488,0-2 0,1 3 721,-1-5 1,-3 0 924,-1-4 0,-5-5 0,2-2 0</inkml:trace>
  <inkml:trace contextRef="#ctx0" brushRef="#br0">28470 8719 8677,'-12'-7'3921,"0"7"-3184,-1 8 1,-3 5-782,-1 3 1,-1 3 86,2 6 0,2 0-1362,-3 0 0,3-4 721,2-1 0,0 0 598,-1 0 0,1 4 0,-1-5 0</inkml:trace>
  <inkml:trace contextRef="#ctx0" brushRef="#br0">28656 8917 12346,'0'13'1444,"0"-1"-998,0 0 0,-4 2-1233,0 3 0,-4-2 565,4 6 0,-6-5-2821,2 5 3043,2-6 0,-5 3 0,4-6 0</inkml:trace>
  <inkml:trace contextRef="#ctx0" brushRef="#br0">28880 8855 8502,'0'-12'650,"0"-1"-276,0 1 371,0 0-444,0-1 0,-2 2 72,-2 3-171,-3-3 1,-5 10 202,-1-4 765,1 4-696,0 1 1,-1 0 73,1 0-330,-6 6 0,7 2-70,-6 8-74,6 4 0,-2 3 362,4-2-517,7 2 0,-8-8 170,6 6 0,0-4 155,4 3 0,1-9-249,3 2 1,-1-5-392,5 0 0,0 2 159,5-6 0,-1 0-25,1-4 1,0-1-236,4-3 329,-3-3 1,4-6-17,-6 1-144,6-1 256,-4-4 1,4-3-85,-6-5 14,1 1 41,-1-7 0,-4 4-83,0-6-207,1-6 155,-2 1 0,2-5 221,-5 6 27,1-1 0,-1 7 819,0 2 0,0 8-464,-4 5 0,0 2 983,0 1-519,0 7-226,0 0-69,0 6 1,-1 3 103,-4 5 0,3 6-423,-7 11 0,3 5 0,-3 3 0,0 3-244,4 1 0,-3 0 126,4 0 0,0-3-892,4-1 0,0-6 388,0 2 1,0-3-1236,0-1 1,4-6 714,0-2 1,6-3-437,-2-2 0,3-1 630,2-3 0,-1-2 731,0-6 0,6 0 0,2 0 0</inkml:trace>
  <inkml:trace contextRef="#ctx0" brushRef="#br0">29115 8843 15289,'0'12'877,"0"1"0,0-1-628,0 0 1,2 1-235,2-1 0,-3 1-499,3-1 1,2-4-560,-2 1 0,2-5-1996,-2 4 909,-3-5 2130,10 2 0,-4-10 0,5-2 0</inkml:trace>
  <inkml:trace contextRef="#ctx0" brushRef="#br0">29177 8669 10677,'0'-7'2948,"0"2"-2463,0 5 0,0 1-447,0 3 0,0-1-756,0 5 687,6 1-2020,-5 3 1,6 0 2050,-3 1 0,-2-1 0,3 1 0</inkml:trace>
  <inkml:trace contextRef="#ctx0" brushRef="#br0">29314 8446 8225,'0'-7'4609,"0"-4"-3981,0 10-426,0-10 1,1 9 326,3-2 1223,-2 3-1091,9 1 1,-8 5-216,5 4 0,-5 2-197,1 1 1,1 0 88,-1 1-136,1 5 1,-5 0 20,0 2 1,0 4-99,0-4 0,-5 2 18,1-1 0,-1 3-185,1-4 1,2-2-633,-2-1 378,3-4 214,1 0 1,1-1-241,3 1 0,-1-6 97,5-3 0,1-3 40,3-1 1,4 0 8,1 0 0,0-4-176,-5 0 1,0-6-98,1 2 54,-1-3 338,1-2 1347,-7 1-824,0 5-32,-6 2-163,0 5 213,0 0-201,-6 5 1,4 6 0,-7 6 616,0-2 0,2 4-250,-1 2 800,5-3-908,-3 5 1,5-4 1513,-3 6-1037,2 0-588,-3 0 0,5-4-431,0-1 0,-6-5 0,5 9 0,-10-10 0,10 4 0,-10-7 0,2-3 0,2 3-702,-1-3 0,0-2-911,-4-2 1,3-3-1806,1-1 1,-6 0 3417,-6 0 0,-4-11 0,-1-3 0</inkml:trace>
  <inkml:trace contextRef="#ctx0" brushRef="#br0">29823 8272 8225,'6'-5'2099,"-1"-3"120,-4 2-922,-1 1-414,0 5 0,0 1-334,0 3 0,4 7-74,0 6 1,2 5-422,-2-2 0,-3 4-279,3 1 0,-1-1-1351,1 1 0,-2-1 965,2-4 0,-3 4 611,-1-4 0,6-2 0,1 0 0</inkml:trace>
  <inkml:trace contextRef="#ctx0" brushRef="#br0">29649 8682 8225,'-13'0'3096,"7"0"-1049,0 0-229,6 0-909,0 0 1,7-2-708,5-2 0,2 3 86,7-3 0,-1-2 105,5 2 1,4-4-142,0 4-147,6-1 1,-9 1-158,3 0 1,1-1-771,-1 1 756,5 2-1541,-7-3 1,3 3 856,-5-2 1,-5 3-540,1-3 0,-6 2 574,2 2 1,-3 0 714,-2 0 0,0 6 0,1 1 0</inkml:trace>
  <inkml:trace contextRef="#ctx0" brushRef="#br0">29810 8905 11192,'0'12'1713,"0"1"1,1-1-1092,4 0 0,-4 5 73,3 0 1,2 5-227,-2-2 1,0 4-86,-4 1 0,0 1-438,0-5 48</inkml:trace>
  <inkml:trace contextRef="#ctx0" brushRef="#br0">29909 9126 15305,'2'-2'114,"9"-6"340,1-3 636,1 2-728,4-2 1,-3 5 201,3-7-702,2 6 180,-5-4 1,8 6 32,-6-4 1,2 0-133,-1 5 0,-3-5-1691,2 5 945,-2 0 188,-2 4-2178,1 0 1347,-1 0 611,-5 0-389,-1 0 0,-6 1 72,0 4 731,-6 2 421,-1-1 0,-5 5 0,-1-4 0</inkml:trace>
  <inkml:trace contextRef="#ctx0" brushRef="#br0">27143 9327 7855,'0'-7'-862,"0"1"1,0 5 816,0-3 384,0 2-249,0-3-1,0 5 942,0 0-914,0-6 0,1 5 192,3-3-230,-2 2 0,3 1 387,-5-3-227,6 2 244,-5-3-180,5 5 108,-6 0-52,0 0 0,5 0-144,4 0 1,-1 0 122,4 0 0,-2 0-142,6 0 1,4 0-4,0 0 0,4 0 12,1 0 1,1 0 19,3 0 0,1 0-16,3 0 0,3 0-1,-3 0 1,3 0-17,1 0 0,4 0 53,1 0 0,6 4 2,2 0 1,1 0-771,7-4 727,-6 0-50,9 0 0,-5 0 46,6 0-38,0 0 0,-1 0 25,-3 0 1,-2 0-149,-2 0 0,-4 0 128,-1 0 1,-5 0-22,-6 0 1,-1 0 167,0 0-190,-5 0 1,-2 0 113,-5 0 0,0 0-63,-1 0 1,-3 0 359,0 0 0,-6 0-335,2 0 0,-4 0 989,0 0-817,-1 0 1,1 0-34,-1 0 1,-4 0-86,0 0 0,-3 0-16,3 0 1,-4 0-112,4 0 169,-5 0-239,3 0-514,-6 0-9109,0 0 9566,0 6 0,0 6 0,0 8 0</inkml:trace>
  <inkml:trace contextRef="#ctx0" brushRef="#br0">30135 9686 19069,'10'0'431,"2"0"-146,1 0 1,-1 0-74,1 0 0,-5 0 212,0 0-195,-5 0-404,8 0 170,-10 0-2043,5 0 1028,-6 0-666,0 0-811,5 0 2497,-3 0 0,9 0 0,-4 0 0</inkml:trace>
  <inkml:trace contextRef="#ctx0" brushRef="#br0">23028 11396 9256,'-7'0'2459,"2"0"-2000,5 0 4265,0 0-4266,5 0 1,2 0-92,5 0 0,0 4-59,0 0 0,6 0-79,2-4 0,1 0-180,0 0 1,2 0 106,-3 0 0,1 0 1,1 0-1,-2 0-579,2 0 105,-5 0 293,6 0-245,-9 0 0,3 0-344,-5 0 1,1 0 76,-1 0 0,-4 0-980,0 0 1036,-5 0-790,7-5-842,-8 3 1379,3-3-384,-5 5 538,0 0 1,-5 5-1,-2 2 1</inkml:trace>
  <inkml:trace contextRef="#ctx0" brushRef="#br0">23125 11760 7893,'-12'0'2362,"5"0"-1265,-4 0-168,10 0-274,-5 0 615,6 0-337,0 0 1,6 0-610,2 0 450,8 0-411,-2 0 1,8-4-208,-1 0-299,2-6 0,5 8 0,0-6-1556,-1-2 1447,-1 5 234,-2-6-2273,0 10 1,1-9 2290,-1 6 0,6-5 0,1 2 0</inkml:trace>
  <inkml:trace contextRef="#ctx0" brushRef="#br0">24011 11469 7995,'0'-13'1498,"0"7"-364,0 0-28,0 6-236,0 0 1,0 6-557,0 2 0,0 7 274,0 1-419,0 5 1,0-6-177,0 5 0,0-5 98,0 1 1,0-2-261,0-2 0,0-4 185,0 0 190,0-5-105,0 2-948,0-5 530,0 0 327,5-5 0,-2-2-201,5-5 170,-5-5 0,8-2 3,-3-6 51,2 7 0,3-1-31,-1 2 1,0 5 11,0 0 0,0 4 1,0 4 1,-4 3 174,0-3 1,1 6-30,3 2 0,0 7 110,0 1 0,-4 0-156,0 5 1,-4-4-22,4-1 0,-5 0-300,1 1 180,-3-1-236,-1 0 236,0-5-50,0-2 4,0-5 0,4-1 5,1-3 1,3-5 20,-4-7 0,5-1-1,-1-3 0,3-3 29,1 2 1,-1 0-11,-3 1 1,3 2 489,-3 6-144,-3 0-146,6 0 0,-8 5 1,5 3 1,-4 4 105,4 4 0,-4 3-230,4 5 0,-5 0 60,1 0 1,1 2-329,-1 2 0,0-3 131,-4 3 0,2-2-824,2-2 0,-3 0 426,3 0 0,3 0-811,1 1 1,-1-5 296,1 0 0,1-6-781,7 2 1781,-2-2 0,9 3 0,-4 2 0</inkml:trace>
  <inkml:trace contextRef="#ctx0" brushRef="#br0">24739 11420 7995,'7'-8'569,"-3"0"0,-3 4-156,-1-4 630,0 5-111,-5-2-706,-2-1 0,-5 5 0,0-3 0,-1 8 782,-4 4 1,4 7-444,-3 1 1,2 6-243,2-2 0,1-1-312,3 1 1,1-4 68,3 4 1,3-5-419,-3 1 0,3-2 295,1-2 0,1 0-675,3 0 1,3-5 365,5-3 0,-4-3 106,0-1 1,0 0-290,4 0 0,0-1-46,1-3 1,-1-3 309,0-5 0,-4-5 45,0-4 0,-1 2 301,1-1 1,1 1-148,-5-1 0,4 3-122,-3 4 0,-1 5-62,-4 0 2390,5 6-1347,-4-4 1,9 8 25,-6 2 1,1 4-343,-1 8 0,-1-3-192,5 4 1,-4 0-662,4-1 0,-4 4 332,4-3 0,-4-1-340,4-4 0,-4 0 243,5 0 0,-5-1-1215,4-3 0,-4 2-857,4-6 266,-5 0 1953,7-4 0,-3 5 0,5 2 0</inkml:trace>
  <inkml:trace contextRef="#ctx0" brushRef="#br0">25067 11347 8906,'8'7'122,"0"-3"1,-4 3 1002,4 1 1,-4 0-474,4 4 0,-3-2-75,3 6 1,-2-1-187,2 1 1,3-1-353,-3 5 0,3-4-428,1 4 1,0-5 324,1 1 0,3-2-190,0-2 0,0-4 201,-4 0 1,0-1-21,1 1 0,-1-1-1209,0-3-624,0-3 1,0 4 1905,0-5 0,-11-1 0</inkml:trace>
  <inkml:trace contextRef="#ctx0" brushRef="#br0">25322 11390 17680,'-7'6'152,"-17"18"366,1 0-234,-1 1 1,-1-1 110,5 0-3777,3 6 2423,-1-5 1,3 5 958,3-6 0,-8 1 0,6-1 0</inkml:trace>
  <inkml:trace contextRef="#ctx0" brushRef="#br1">29996 9053 7468,'-5'-8'-1287,"1"0"1758,0 6-673,-1-9 376,-2 4 19,0 0-117,-3-3 1,8 7 151,-2-5-80,-2 5 0,4-4 152,-2 3-144,3 3-54,1-4 0,-2 3-136,-2-2-52,3 3 118,-4-5 12,5 6 21,0 0-45,-6 0-10,5 0 195,-4 0 206,5 0-158,-6 0 332,5 0-24,-5 0-138,1 0 33,4 0-151,-5 0 1,6-1 260,0-3-84,0 3-117,0-5-93,0 6-36,0 0-9,0 6-100,0 0 47,0 7 1,0 0 224,0 3 0,0 7-55,0 5-1,0 6-119,0-8 0,0 5-22,0-3 1,2-2 70,2 2 0,-2-2-151,6-2-152,-5-5 1,4 2 229,-3-4-314,-3-1 122,10-4-146,-10 0-52,10 0 239,-9 0-32,8-5 40,-8 4 12,3-10-96,-5 5 69,0-6-7375,0 0 6601,0-6 732,0-1 0,-5-10 0,-2-2 0</inkml:trace>
  <inkml:trace contextRef="#ctx0" brushRef="#br0">29874 8871 7794,'0'-12'27,"0"4"345,0 0-62,6 0 387,-5 1 326,4 2-67,-5 5 973,0 0-1487,0 5-90,0 2 0,0 12 274,0 5-210,0 6-246,0 1 1,0 8 51,0-3 0,0 3 88,0-2-98,0-1-58,0-5 1,2 3-47,2-6-103,-3 1 162,4 0 1,-1-3-167,0 2 39,6-7-37,-9 1 1,9-7-29,-6 5 1,1-5 12,-1 2 1,-2-8-195,2-1 1,-2-4-142,2 4-165,-2-5 225,3 2 43,-5-5-107,0 0 207,0-5 1,-4-2-4,0-5 1,-4 0-110,4 0 0,-2 0 128,2-1-519,3 1 394,-10-5 0,9 2-32,-7-5 1,5 5 78,-4-1 0,4-2 83,-4 2 89,6 0 95,-9 4 0,9 0 233,-2-1 0,-1 1-199,1 0 736,0 0-345,4 5 104,0-4-150,0 5 1,1-5 130,3 3-285,3-3 0,6 6 145,4-3-83,-4-3-241,10 4 1,-4-1-23,5 0 0,-4 1 33,1-1 0,-1-1-117,4 5 0,0-5 7,1 5 1,-1-4-184,0 4 0,-5 0-253,-3 4 338,-2 0 1,-2-4-28,0 0-1489,-5 0 834,4 4-755,-10 0 309,4 0 566,-5 0-1867,0 0 1850,0 5 669,-5-3 0,-7 9 0,-7-5 0</inkml:trace>
  <inkml:trace contextRef="#ctx0" brushRef="#br0">29923 9187 6138,'-7'0'1161,"2"0"2491,5 0 136,0 0-2410,0-5-721,5 3-226,2-3 805,5 5-734,0 5 1,4-2 2,0 5 0,6 0-35,-2 4 1,3 0-51,1 1 1,1 0 90,-1 3 1,2-2 68,2 2-374,-8-3-26,8-1 0,-10-3-206,2-1 0,-2-2-91,-6 3-43,0 1-598,0-3-1387,-5 0 1561,-2 4-3073,-5-10 1726,0 4 1931,0-5 0,-11 0 0,-2 0 0</inkml:trace>
  <inkml:trace contextRef="#ctx0" brushRef="#br0">26050 10935 8429,'0'-8'1278,"0"-1"-547,0 7 96,0-4-384,0 6 0,0 2 30,0 2 553,0 8-610,0 1 1,0 10 215,0-3-882,0 3 266,0 7 0,0-8-1056,0 2 814,0-2 0,4-4-440,0-1 1,4 0 391,-3-1 1,3 2-2426,-4-2 2699,5-3 0,-8 10 0,5-4 0</inkml:trace>
  <inkml:trace contextRef="#ctx0" brushRef="#br0">25868 11505 7865,'-7'0'3043,"2"0"-1921,5 0-426,0 0 207,5 0 0,9 0-353,10 0 0,7-4-84,10 0 1,3-6-123,9 2 1,-2-2-122,6-3 0,-5 1-66,5 0 1,-10 0-111,2 0 0,-9 4-600,1 0 0,-5 1 409,-4-1 1,-3 1-1221,-9 3 1,2 3-74,-6-3 1048,0 2 0,-9 4 389,-3 2 0,-8 8 0,-3 7 0</inkml:trace>
  <inkml:trace contextRef="#ctx0" brushRef="#br0">26208 11651 7861,'0'-8'2452,"0"-1"-1091,0 7-956,0-4 394,0 6 0,0 6-307,0 2 1,1 4-309,3 4 0,-1 3 55,5 5 1,-5 2-119,1 2 0,-3-2 92,-1 2 0,0-4-253,0-3 0,4 0-90,0-5 1,1 5-74,-5-5 0,0 0-176,0-4 82,0 0-5,0 0 0,-2-5-82,-2-3 52,3-2 81,-5-2 186,6 0 1,0-2 0,0-2-112,0-4 284,0-3-31,0-1 0,0-1-99,0-3 0,2 2-62,2-2 558,-3 2-333,10-3 0,-4 3 87,5-2 1,1 3 114,3 1 1,-2-1-78,2 1 0,3 0 74,1 0 1,-1 0-7,1 0-204,1 0 0,-3 1-260,-1 3 0,0-2 95,-1 6 1,1-4-1738,-5 4 870,0 0 461,0 4 290,-5 0 0,2 1-1169,-5 3 0,-5-1 150,-7 5 1170,-3 0 0,-7 10 0,0 1 0</inkml:trace>
  <inkml:trace contextRef="#ctx0" brushRef="#br0">26257 11845 11585,'5'7'3973,"3"-1"-3334,8-2 1,2-1-206,2 5 1,4-5-681,1 1 1,0-3 201,8-1 0,-5 0-1271,4 0 1,-3 0-1,2 0 1315,-2 0 0,5 0 0,-3 0 0</inkml:trace>
  <inkml:trace contextRef="#ctx0" brushRef="#br0">26973 11347 7839,'0'-7'-454,"0"1"1295,0 2-315,0 2-162,0-8 1,0 7 566,0-5-513,0 5 691,0-8-179,0 10 52,0-4 1,0-1-487,0 5-420,0-5 0,0 12 510,0 2-314,0 8 0,0 3-142,0 5 1,1 5 37,3-1 0,-2 6-161,2-2 0,-3 2 85,-1-2 0,1-2 73,3-6 1,-2 0-220,2 1 0,-2-5-767,3 0 1,-4-5 434,3 1 1,-3-7-243,-1 0-270,0-7 192,0 9 692,0-10-128,0 5 0,0-8-90,0-2 1,0-2 43,0-7 1,-1-3 116,-3 0 0,3-7-57,-4-1 1,4-2 3,1-6 0,-4 1 106,0-1 0,0-4-110,4 4 1,0 2 303,0 2 0,0 0-107,0 4 0,0-2-144,0 10 0,0-2 204,0 2 1,0 7 496,0-4 1,1 4-231,3-3 0,-1 4 89,5 0 1,-4 5-84,4-1 1,0-1-117,5 1 0,-1-1 36,0 5 1,0 0-99,0 0 0,4 2 39,0 2 0,1-1-39,-5 5 0,0 0 181,0 4 1,-1 0-40,-3 0 0,1-4-3,-5 0 1,1 0-257,-5 5 0,-2-1 103,-2 0 1,-4 4 12,-8 0 1,-2 0 0,-2-3 0,-3 3-14,3 0 1,1-4-116,-1-4 0,5-1-3304,-1 1 1,6 1-1341,2-5 4549,6 0 0,2-9 0,6-2 0</inkml:trace>
  <inkml:trace contextRef="#ctx0" brushRef="#br0">27580 11092 7839,'-7'-5'1166,"2"4"0,5-6-1181,0 3 750,0 2 1,5-7-252,3 5 1,7-4-44,1 4 0,6-4-181,-2 4 0,4-4-23,5 4 0,-2-6 132,5 2-264,-5 3 0,7-5-236,-6 6 1,6-4-288,-2 4 464,-2 0 1,-1 0-904,-4 0 0,-2 0 449,-3 4 1,-3 0-1884,-4 0 1650,-1 0 0,-6 5-47,-2 3 688,-8 3 0,-13 7 0,-9 1 0</inkml:trace>
  <inkml:trace contextRef="#ctx0" brushRef="#br0">27641 11117 7839,'-7'0'3208,"1"0"-2468,6 0-266,0 0-264,6 0 1,-4 0 362,7 0 1,3 5-82,4 3 0,5-1 37,0 1 1,-2 0 37,1 4-576,0 0 193,-1 0 0,4 1-253,-3-1 0,-1 1 111,1 3 1,-5-2-1,1 2 0,-2-2-9,-2-2 0,-4 0-561,0 0 379,-5 0 0,2 0-74,-5 0 1,-1 5-46,-3-1 0,-4 4-189,-9-4 192,4 0 105,-10-4 1,8 5 31,-5-1 0,4 0 27,-4-4 0,3-4 9,-3 0 1,4 0-29,-4 5 1,5-5-15,-1 0 0,2-4 425,2 4 186,0-5 0,0 3-83,0-2 61,5-2-55,2 3-129,-1-5-124,5 0 9,-5 0-182,6 0 336,0 0-80,0 5 0,6-3-35,2 2 0,7 1 171,1-1 0,5 0 205,0-4-161,7 6-260,-2-5 470,9 5-310,-10-6 0,10 0-17,-2 0 1,2 0-85,1 0 1,1 0 0,-1 0 1,-4 0 26,1 0 0,-6 0 301,1 0 57,-2 0 1,-2-5 69,0 1-46,-5-5-328,-1 8 1,-3-6 654,-3 3-237,3 2-1087,-14-8 0,8 3 288,-5-5 0,0 0-2706,-4 0 0,-4-2 766,0-2 1,-6 2 2029,-3-2 0,-9 3 0,-10 1 0</inkml:trace>
  <inkml:trace contextRef="#ctx0" brushRef="#br0">27653 11990 7839,'-7'-1'869,"3"-3"-458,3 3 501,1-5 493,0 6 381,0 0 0,4 6-1450,0 2-126,0 3 1,1 6-438,-4-3 221,5 3 0,-2-1 188,0 0 0,5 1 28,-1-5 1,-1-4-918,1 0-463,0-5 0,4 2 821,1-5 1,-1 0-236,0 0 0,-4 0-1652,0 0 1161,-5-5 1075,2-2 0,1-11 0,0 0 0</inkml:trace>
  <inkml:trace contextRef="#ctx0" brushRef="#br0">27701 11833 7839,'-7'0'2996,"2"0"-3664,5 0 3558,0 0-3347,5 5 389,2-4 1,5 5-1813,0-6 1288,6 0 1,-4 0 591,2 0 0,3 5 0,-1 2 0</inkml:trace>
  <inkml:trace contextRef="#ctx0" brushRef="#br0">27980 11954 10203,'13'-1'1611,"-1"-3"-1440,-6 2 0,7-4 108,-1 2 0,1 2 98,7-2 1,-3 3-63,3 1-1911,-5-6 1125,8 5 0,-10-4-1702,3 5 1115,-2 0 471,-7 5 587,-2 2 0,-5 5 0,0 0 0</inkml:trace>
  <inkml:trace contextRef="#ctx0" brushRef="#br0">28005 12112 8739,'0'7'103,"0"-2"0,1-5 1057,3 0-708,-3 0 0,6 0-110,-3 0 1,4 0-257,9 0 0,0 0-801,3 0 355,3 0 265,-4-5 0,5 3-500,1-2 341,4-3 143,-8 6-1293,7-4 902,-9 5 0,0-2 502,-3-2 0,3 3 0,0-4 0</inkml:trace>
  <inkml:trace contextRef="#ctx0" brushRef="#br0">28442 11918 8830,'-7'-6'5320,"2"5"-4210,5-5-585,0 6 0,0 3-1,0 5-506,0 0 69,0 15 1,0-2-830,0 7 277,0-3 1,0 9 0,0-6-3138,0-1 3602,0-1 0,10-2 0,4 1 0</inkml:trace>
  <inkml:trace contextRef="#ctx0" brushRef="#br0">27895 10401 7831,'-8'-8'-122,"0"-1"0,4 1 267,-4-4 1,4 1 203,-4 3 184,5-2 560,-8 3-45,5-5-310,-1 5 60,2 2-441,5 5-179,0 0 1,0 6 57,0 6 0,0 7-26,0 10 0,0 2 147,0 5-284,0 0 1,0-3 35,0-1 0,0-1-177,0 2 0,0-4-169,0-5 0,0-1 166,0-2 1,0 0-171,0-5 1,0 1 95,0-5 1,1-4-155,3 0 30,-3-5-163,5 2 229,-6-5 439,0 0 0,4-1-179,0-3 0,1-7-72,-1-5 0,-1-5 23,5 5 1,-1-4 288,1 4 1,3-4-41,-3 3 0,1 0-117,-1 1 0,4 2 55,1-2 1,-1-2-106,4 2 1,-1 0 82,1 4 0,-1 0-72,5 0 0,-5 0-20,1-1 0,-2 5 46,-2 0 0,4 4-386,0-4 21,0 5 1,-4-3-112,1 2 1,-5 2-1431,0-2 853,-6 3 345,9 1-47,-9 0-1345,3 0 1973,-5 5 0,-11 2 0,-2 5 0</inkml:trace>
  <inkml:trace contextRef="#ctx0" brushRef="#br0">27895 10619 9260,'0'-7'4407,"0"2"-3017,0 5 1230,0 0-2252,6 0 0,1 5 37,5 3 1,0-1 105,0 1 0,4-1-160,0 1 1,6 2-226,-2-6-50,-2 5 1,5-6-449,-3 5 0,3-1-757,1 1 1,0 2 1128,1-1 0,-1 7 0,0 3 0</inkml:trace>
  <inkml:trace contextRef="#ctx0" brushRef="#br0">28794 11020 7721,'0'-13'247,"0"5"275,0 0 274,0 6-292,0-9-58,0 9 186,0-3 254,0 5-347,0 0-316,0 5 0,0 6-77,0 5 0,0 5 89,0-5 1,1 4-267,3-4 0,-3 0 190,4-3 0,1-1 39,2 0 1,-1-5-238,1-3 0,0-3-326,4-1 0,1 0 149,-1 0 1,4 0-41,0 0 1,4-1-326,-3-3 371,4-3 1,-7-1 0,2 0-194,-3-2 338,-1-1 1,-4-1 0,1 0-59,0 0 0,-4 0 57,-1 0 0,2-4 128,-2-1 1,0 1-31,-4 4 0,0 0 148,0 0 1,0 0 150,0-1 0,0 5-125,0 0 1,0 4-69,0-4 304,0 5 431,0-2-354,0 5-332,0 0 1,0 7 102,0 5 9,0 5-190,0 8 0,0 4 105,0 4-127,0 2 0,0 3 62,0 2-55,0-2 1,0 4-29,0-6 1,0 0 2,0 1 0,0-2-7,0-3 0,4 2-130,0-6 0,0 1 129,-4-5 0,0-5-90,0-3 0,0 1-577,0 0 405,0-1 0,-5-4-40,-3 0 0,1-5 65,-1-3 0,0 1 40,-4-1 1,-5 4 79,1-4 1,0 1 97,4-5 0,0 0 21,0 0-138,-1-6 22,1-1 0,1-1 269,3 0-108,-2 0 69,3-4 0,0 0 100,3 0 0,1 0-76,-1-1-77,3 7-71,-4-5 0,5 4 0,0-5 1,4 0 0,0 0 0,9 0-361,-1-1 163,3 1-184,3 0 0,-1 0-715,3 0 760,3 0 69,-4 5-1587,0-4 1110,4 10 1,-9-9 206,2 6 0,-3 0 64,-1 4 420,0 0 0,1-5 0,-1-2 0</inkml:trace>
  <inkml:trace contextRef="#ctx0" brushRef="#br0">29376 11299 6138,'0'-7'1159,"0"2"-69,0 5-220,0-6-171,0 5-217,0-5-213,0 6 2266,0 0-2112,0 6 0,0 2-152,0 8 1,0 3-69,0 5 0,0 5-106,0-1 1,0 0 280,0-4-316,0 1 23,0-1 0,0-4 239,0 0-466,0-5 182,0 3 0,0-10 229,0 0 9,0-5-509,0 2 10,0-5-299,0 0 0,0-5 138,0-3 1,0-3 163,0-1 0,0 0 102,0-1 0,2 1-65,2 0 0,-1 0 31,5 0 1,-4 4 167,4 0 91,-6 0-260,9 1 267,-9-4-80,8 10 0,-3-9-187,5 6 287,0-5-71,1 7 1,-1-4-103,0 2 0,0 2 24,0-2 0,-4 3 270,0 1-102,-5 0-150,8 5 0,-10-2 239,3 5-221,-2-5 16,-2 8-5,0-5 0,0 6-38,0 1 0,-6-5-1,-2 0 1,1-4-97,-1 4 0,0-4-187,-4 4 0,0-5-126,0 1 138,-6 3 0,5-6 22,-4 3 139,4-3-90,1-1-93,0 0 68,0 0 740,-1 0-282,7 0-95,0 0-119,6 0-421,0 0 40,6 0 0,-4 0 16,6 0 46,-5 0 305,8 0 0,-4 6 0,5 0 0</inkml:trace>
  <inkml:trace contextRef="#ctx0" brushRef="#br0">29267 11481 7890,'-7'0'2077,"2"0"-698,5 0 3198,0 0-4090,5 0-224,2-6 1,7 0-127,2-7-122,-3 1 201,5 0-520,-1 0 271,-3 0 1,3 0 226,-4 0-564,-1 0 301,0 5 1,0-4 20,0 3 0,-4-3 51,0-1 0,-4 5-170,4 3 242,-5-3-109,3 6 386,-6-4-142,0 5 534,0 0 1,0 6-306,0 7 1,-2 0-133,-2 7 1,1-1-4,-5 1 0,6 3 216,-2-2-21,2 1-294,2-3-88,0 4 44,0-9 1,0 3 11,0-5 1,2 1-1,2-1 1,-2 0 42,6 0 0,-4-4 13,5 0 0,-1-5 121,4 1-1163,0-3 608,0-1 0,2 0-946,2 0 602,-3 0 173,10-5 0,-9 2-221,2-5 1,1 0-104,0-4 0,-1 4-473,-4 0 1,-4 0 228,0-5 1,-5 1-452,1 0 0,-3 0-1477,-1 0 2872,-5-6 0,-2-1 0,-5-5 0</inkml:trace>
  <inkml:trace contextRef="#ctx0" brushRef="#br0">29498 11092 7847,'0'-6'1478,"0"-5"1,0 8-753,0-5 0,5 5 23,3-1-538,-2 3 0,4 1 299,-1 0-158,-4 0-661,6 5 0,-9-2-592,7 5 1,-5-1 594,4 1-2188,-6 3 1164,4-4 1330,-6 10 0,0-3 0,0 3 0</inkml:trace>
  <inkml:trace contextRef="#ctx0" brushRef="#br0">29316 11432 7847,'-7'7'1483,"-4"-2"-874,10-5 6,-5 0-93,6 0 1738,0 0-1551,6-5-581,1 4 84,-1-10-1,11 4-432,-9 0 217,9-3 0,-5 4 266,0-2-273,1-3 58,-1 5 0,0-3 270,0 1-707,0 0 311,0 1 1,-4 1-239,0 2 173,-5 2 64,3-3 1,-5 5 82,3 0-18,-3 0 19,5 0 170,-6 0 371,0 0-499,0 5 0,-2-1 22,-2 9 0,3-4 775,-3 7-33,3-2-479,1 3 1,-5-2 327,1 5-192,0-5-307,4 8 0,0-10 55,0 4 1,4-4-39,0-1 0,2 0-149,-2 1 0,-1-7 83,5-2 0,-4 2-195,4-2-221,0 0 213,4-4 59,0 0 1,0 0 108,1 0 0,-5 0-572,0 0 1,0-2-746,4-2 1,0 2 477,0-6-1602,0 0 1533,0-5 1,-3 5-24,-1 0 855,-6-5 0,9-1 0,-4-3 0</inkml:trace>
  <inkml:trace contextRef="#ctx0" brushRef="#br0">29267 11408 11691,'12'0'709,"0"0"0,2-4-659,2 0 0,-2-4 74,2 4 1,1-4-165,0 4 1,3-6 213,-4 2 1,4 1 49,-4-1 1,1 4-516,-5-4-162,-6 5 0,4-3-16,-6 2 155,0 2 1040,-4-3-214,0 5 184,0 0-488,0 5 154,-5 2-146,3 5 1,-9 2 297,3 2-373,3-3 1,-5 6 0,6-3 208,2 5 1,-4-4 63,2-1 0,0 2-124,4-2 0,0 4 42,0-4-180,0 1 1,0-5 296,0 0-225,0-5 1,2 2-801,2-5 116,2 0 1,7-4-408,-1 0 1,4-4 160,0 0-272,0-5 0,-4 2 0,1-5 59,-1 0 1,-2-1 217,-1 1 0,0 0 57,-5 0 644,0-6 0,1 0 0,2-7 0</inkml:trace>
  <inkml:trace contextRef="#ctx0" brushRef="#br0">29546 11153 7847,'0'-12'571,"0"0"1,0 0-308,0 0 1471,0 5-466,0-4-571,0 10 1260,0-10-583,0 9-546,0-3-467,0 5-115,0 0 0,2 5-127,2 4-131,-3 1-813,10 3 1,-3 4 823,8 3 0,3 3 0,5 1 0</inkml:trace>
  <inkml:trace contextRef="#ctx0" brushRef="#br0">27373 9333 8009,'-6'-2'445,"2"-2"-223,-3 3-42,6-5 0,-5 5 31,6-3 203,0 3 1,0-5 38,0 1-92,0 4-1,0-5-178,0 6 0,2 0 151,2 0-153,2 0 0,11 2 55,-1 2 1,5-3-14,0 3 0,3 1 13,4-1 1,3 0 291,6-4-233,-1 0 1,7 0-148,6 0 0,-1-1 102,5-3 1,-2-1-197,2-3 0,2-2-160,6 6 0,-1-1 449,1 1-204,5 2 1,-2-3 61,4 5-1428,-4 0 1376,2 0 0,-11 0-29,-2 0-1023,2 0 1074,-5 0-142,4 0 98,-6 0 0,1 0 124,0 0 4,-1-5 1,-3 2-78,-1-5 1,-5 1 26,2-1 0,-5-2 15,-3 6-133,2-5 0,-10 4 263,4-3 1,-9-2-275,-4 6 1368,-3 0-1724,0-1 1302,-7 3-1130,0-3 56,-6 5-2246,0 0 0,-6 0 997,-2 0 0,-8 1 1302,-4 3 0,-14 8 0,-4 7 0</inkml:trace>
  <inkml:trace contextRef="#ctx0" brushRef="#br0">28345 9600 7951,'-7'0'0,"1"0"0,6 0 2584,0 0-1666,0 5 0,0 2-299,0 5 0,2 0-179,2 0 1,-1 0 148,5 0-465,0 6 0,4-5 1,0 2-117,0-5 1,2 1-48,2-3 1,-3-3-236,3-1 0,-2-3 250,-2-1 0,0 0 44,0 0 0,-4 0-934,1 0-1826,-7 0 1218,9 0 1,-6-1 280,4-3 806,-4-3-40,0 1 475,-3-5 0,3-1 0,-5-7 0</inkml:trace>
  <inkml:trace contextRef="#ctx0" brushRef="#br0">28587 9575 7951,'6'-12'641,"-5"4"-71,3 0 383,-2 5-473,-2-2-147,0 5 1202,0 0-1035,0 5 1,-2 7 78,-2 9 0,-3 6 75,-5 1 1,0 4-190,0-3 0,0 3-145,0-4 1,1 5 68,3-5 1,-2 0-128,6-3 1,-4-5-29,4 0 1,-4-5-93,4 1 0,0-2-93,4-2 0,-1 0-725,-3 0 523,2 0 1,-3-4-1917,5 0 743,0-5 637,0 8 0,0-9-1264,0 7 1185,5-7 768,2 4 0,5-6 0,0 0 0</inkml:trace>
  <inkml:trace contextRef="#ctx0" brushRef="#br0">28745 9842 14099,'0'12'1090,"-4"1"-753,0-1 0,0 4 59,4 0 0,0 2-15,0-2-335,0-3 31,0 5 0,1-6 249,3 0-915,-2-5 527,3 4 0,1-9-519,2 6 413,-3-5 0,6 3-1903,-3-6 651,3 0 636,1 0-1182,0-6 1256,0 5 1,-4-10 709,0 3 0,-5-3 0,2-1 0</inkml:trace>
  <inkml:trace contextRef="#ctx0" brushRef="#br0">28867 9709 7908,'-7'-1'0,"3"-4"0,2 4 1327,2-4 366,0 5 1,0 1-3067,0 3 1373,11 3 0,3 10 0,10 2 0</inkml:trace>
  <inkml:trace contextRef="#ctx0" brushRef="#br0">30287 11372 8569,'-12'-6'1709,"5"3"-648,3-5 184,3 6-733,1-9 1,0 8 48,0-5 1,5 4 251,3-4-496,3 5 0,2-6-101,4 5 0,-3-2 0,5 4-62,-1-2 1,2 0-183,-4 4 1,0 0 204,-3 0 0,3 0 37,0 0 1,4 4-1386,-4 0 0,6 0 1171,-2-4 0,8 5 0,3 2 0</inkml:trace>
  <inkml:trace contextRef="#ctx0" brushRef="#br0">31173 11202 7882,'0'-8'414,"0"-1"146,0 7 1,-1-4-204,-3 6 0,-3-4-143,-5 0 1,0 0 544,-1 4 1,0 0-163,-3 0 1,2 2-73,-2 2 0,-1-2-115,0 6 0,1 0 60,4 5 0,-3-1-209,3 0 0,-3 4-47,7 0 1,-1 2 150,1-2 1,2-3-122,6 4 0,0 0-259,0-1-3,0 1 1,2-5-1,2 0-446,4 0 342,3-5 1,6 2-1,2-5-653,0-1 0,4-2 522,-3-1 1,7 0 34,1 0 1,5-1-1136,-5-3 1,2 1 1352,-2-5 0,-2-5 0,3-6 0</inkml:trace>
  <inkml:trace contextRef="#ctx0" brushRef="#br0">31525 11165 10563,'-7'-7'1296,"2"2"1,6 6-653,3 3 1,-1-1-79,5 5 0,0 0 51,4 4 1,0 2-254,1 2-143,-1-2 55,5 9-725,-3-10 405,3 5 1,1-2 123,2 0-421,-2 0 358,5-4 1,-9 0 97,7 1 1,-3-1-11,3 0 1,-4-1-3690,-5-3 2000,6 2 1,-5-8 255,4 2 0,-4-3-29,-1-1 716,-5 0 641,-2 0 0,1-11 0,0-2 0</inkml:trace>
  <inkml:trace contextRef="#ctx0" brushRef="#br0">31877 11177 7941,'-12'-12'0,"0"4"0,0 0 0,4 5 753,-1-1 0,1 3 1038,-4 1 0,0 1-122,0 3-954,-6 3-337,0 11 1,-8 0-97,-2 7 1,1 4 13,-6 4 1,2-2-1,-1 1 1,-2 1-77,6 3 1,-5-1 110,5-3-501,-6 9 1,-2-9-1,-7 10 1</inkml:trace>
  <inkml:trace contextRef="#ctx0" brushRef="#br0">25358 12427 8169,'-6'0'804,"0"0"-214,6 0 2230,0 0-2761,0-5 93,0 4-329,0-5 171,0 6-1144,0 0 0,-1 0 920</inkml:trace>
  <inkml:trace contextRef="#ctx0" brushRef="#br0">24836 12609 7945,'-12'-12'0,"4"0"683,0 0 1,4 5 494,-4 3-413,5-3 281,-8 6-274,10-4-551,-4 5 0,5 5 27,0 3 1,0 3-33,0 1 0,0 4-41,0 0 1,0 5-65,0-5 1,5 0 54,3-4 1,3 0-112,1 0 1,0 1-112,0-1 0,1-1 48,-1-3 1,-4 1-101,0-5-7,-5 6 1,2-4-136,-5 6 0,-1-1-563,-3-3 546,-3 3 0,-5-4-184,0 5 1,-1-4-768,1 0-583,0-5 751,0 2 1050,5-5 0,2-5 0,5-2 0</inkml:trace>
  <inkml:trace contextRef="#ctx0" brushRef="#br0">24994 12694 9082,'7'6'299,"4"-5"0,-9 9-240,7-6 471,-7 0-275,9 1 0,-4-2 65,5 5-2327,-5-6 2007,9 9 0,-3-4 0,12 5 0</inkml:trace>
  <inkml:trace contextRef="#ctx0" brushRef="#br0">25298 12937 7997,'0'-12'709,"0"0"1,0 0-214,0 0 0,0-2-19,0-2 1,1 1-177,3-5 1,-3 0-290,3-5 0,2 1 99,-2 0 1,4-5-51,-4 1 1,4-2-131,-4 2 1,4 1 100,-4-5 0,0 6 187,-4 2 1,0 5-123,0 7 1,4 0 717,0 0-187,1 5-310,-5 1 146,0 6-435,0 0 1,-2 10 335,-2 2-109,3 8 1,-6 3 116,3 6-596,3 4 1,-9-6 198,6 6 0,0-8 113,4-1 0,1 1-6,3-5 0,2-2-608,2-2 0,3-4 105,-3-4 286,3 3-619,1-10 282,0 4 0,0-1-131,0 1 0,0-1-4,0-4-150,1-6 1,-1 5 235,0-3 1,-4-3-85,0-1 0,-5-3 604,1-1 0,-3-5 0,-1-2 0</inkml:trace>
  <inkml:trace contextRef="#ctx0" brushRef="#br0">25298 12524 7997,'-12'0'0,"-1"2"1056,1 2-217,0-3 8,5 5-418,2-6-406,5 0 370,0 0 1,1 4-199,3 0 1,4 4 144,9-4-1140,-4 5 610,10-7 1,-4 3-295,5-5 0,5 4-484,-1 0 0,-1 1 968,-7 0 0,3 1 0,-4 6 0</inkml:trace>
  <inkml:trace contextRef="#ctx0" brushRef="#br0">25698 12731 7997,'7'5'2811,"-2"-4"-2126,-5 5 234,6-6-182,-5 0-920,5 0 0,-1 4 183,3 0 0,3 11 0,1-2 0</inkml:trace>
  <inkml:trace contextRef="#ctx0" brushRef="#br0">26888 12719 7936,'0'-13'341,"0"7"896,0 0-741,0 6 1,-1 0-72,-4 0 0,3 7-83,-6 5 1,4 7 197,-4 9 1,5-1-246,-1 6 1,2-5-76,2 4 0,0-6-87,0-2-403,0 1 231,6-12 0,1 5-521,5-6 439,0 0 1,0-5-173,0-3 193,0-3 7,0-1-71,6 0 0,-5-1-131,4-3 1,0 1-16,-1-5-6,1-6 237,-5 1 1,0-6-95,0 3 184,0-3-94,0 0 1,-4-4-29,0 3 0,-5-2-34,1 2 917,-2 3-323,3 4-144,-4 1 558,5 0-195,-6 5-117,0 2-356,0 5 1,0 7-355,0 5 899,0 5-420,0 8 1,0 6 26,0 5 1,0 1-35,0 3 0,0-2 350,0-2-406,0 1 0,0-2 223,0-3-226,-6 3 0,5-11-61,-3 1 1,1-2-14,-1-7 0,3 0 12,-3-4 1,-2-4 192,2 0-262,-5-5-111,2 8-121,-5-10 1,-4 4-726,0-5 699,-1 0 72,0 0-1057,3 0 1,-7-1 137,5-3 730,-1-3 1,5-5-62,0 0 1,4 1-1804,0 3 109,5-8 1301,-2 13 0,6-17 706,3 8 0,8-3 0,7 3 0</inkml:trace>
  <inkml:trace contextRef="#ctx0" brushRef="#br0">27361 13095 8835,'0'12'2625,"0"0"-1185,0 0-894,0 0 1,0 5 415,0-1-502,0 0 55,0-4-606,0 0 139,0 0 0,2-1 31,2-3 1,-2 2-87,7-6 0,-5 4-295,4-4-226,0 0 1,4-4 462,0 0-1872,0 0 1245,0 0 1,-4 0-1538,0 0 1197,1-6 351,-3 5 681,5-10 0,-4-1 0,5-7 0</inkml:trace>
  <inkml:trace contextRef="#ctx0" brushRef="#br0">27458 12876 7936,'-12'-5'984,"4"4"0,1-5 1247,2 1-1316,1 4-382,4-5-313,0 6 0,1 0-749,3 0 1,3 6-2382,5 2 2910,0-3 0,6 11 0,1-2 0</inkml:trace>
  <inkml:trace contextRef="#ctx0" brushRef="#br0">27956 12973 10266,'0'-6'2737,"0"0"-2227,0 6-100,0 0-150,6 0 0,-4 0 71,6 0-278,0 0 0,2 0 305,2 0-193,-3 0 0,9 0 55,-6 0 1,2 0 1,2 0-765,-3 0 462,5 0 0,-5 0-1314,3 0 654,-2 0 405,-2 0-1183,-1 0 438,-4 0 1,-1 0-133,5 0 634,-9 0 579,3 0 0,-5 0 0,0 0 0</inkml:trace>
  <inkml:trace contextRef="#ctx0" brushRef="#br0">27920 13180 8044,'-7'0'2539,"2"0"-926,5 0 116,0 0 1,5 0-1324,3 0 1,7 0-23,1 0 1,2 0-123,-2 0 1,3 0-14,5 0 0,0 0-711,1 0 342,-1 0 142,0 0-2132,0 0 1502,-5 0 0,-1 0 163,-6 0-3275,0 0 3720,-5 0 0,-2 0 0,-5 0 0</inkml:trace>
  <inkml:trace contextRef="#ctx0" brushRef="#br0">28672 12986 8444,'0'-7'1406,"0"-4"-1073,0 10 0,0-6 994,0 3-803,0 3 1,0-3-184,0 8 0,4 4-129,0 8 1,2 3 26,-2 5 1,-1-4-66,5 0 0,-6 1-76,2 3 0,-2-5-140,-2-3 0,4-2 23,0-2-579,0 0 446,-4-5 1,1-1-210,3-2-289,-2-2 335,3 3 145,-5-5 0,1-1 11,3-3 189,3-3 1,5-7-109,0-2 0,1-1 12,-1-3 1,0-3 189,0 2-49,-5 4 1,4-1-132,-3 6 485,-3 0-95,0 5-227,1-4 1,-3 10 197,5-3 204,-6 3-294,4 6 0,-2 2 6,0 5 1,0 0 8,-4 0 1,4 0-378,0 1 1,0 3-1,-4 0-12,0-1 0,4-6-622,0-1 648,0 0 0,-3-1 63,4-3 0,-4-1-304,3 1-63,-3-3 0,1 5 133,2-6 279,-3-6 1,10 0 0,-3-7 51,3 1 1,-1 0-127,-1 0 0,1-2 142,-2-2 1,3 3-5,1-3 1,-4 4 176,1 3 0,-5 0 257,4 5-292,-6 0 0,9 4 10,-3 0 1,-1 1 144,1 3 1,-5 3-157,1 5 0,1 0-106,-1 0 0,2 1-131,-2-1 0,-3 0 161,3 0 1,-3 0 41,-1 0 0,2-1-1591,2-3-271,-3 3 0,5-8-920,-6 5 1715,0-6 921,5 4 0,-4-1 0,5 2 0</inkml:trace>
  <inkml:trace contextRef="#ctx0" brushRef="#br0">29352 13058 7859,'7'2'0,"-3"2"0,1-1 0,-1 5 0,4-4 0,-3 4 2522,-1 0-1614,-4-1 0,4 3 237,0-2-663,0-2-222,-4 5 0,1-9-45,3 6-227,-3-5 225,5 8-1208,-6-10 777,5 5 1,-3-5 287,2 3-1875,-3-3 598,-1 5-273,0-6 988,0 0 0,-5 0 0,-2 0 0</inkml:trace>
  <inkml:trace contextRef="#ctx0" brushRef="#br0">29401 12828 9694,'0'-7'1340,"0"2"-1219,0 5 1,0 1-187,0 3 1,4-1 19,0 5 1,5 0-201,-1 4 1,3 2-1000,1 2 0,-4-3 1244,0 3 0,1-2 0,3-2 0</inkml:trace>
  <inkml:trace contextRef="#ctx0" brushRef="#br0">29680 13022 7859,'12'5'975,"-4"2"-539,0 5 0,-1 0-51,1 1 1,-1 0-1,-4 2 249,1 1 553,0 0-740,-4-4 1,0 1-256,0-1 1,0 0 33,0 0 0,0-4-433,0 0 0,0-4 199,0 4 373,0-5-584,0 2-415,0-5 1,0-1 202,0-3 1,1-3-598,3-5 599,3-5 136,5 3 0,0-9-27,0 3 1,4-2 501,1 2 1,0-1-35,-1 4 1,-2 1 75,2 4 0,-3 5 297,0 3 491,-1 3-609,0 1 1,-1 1 415,-3 3-661,-3 3 1,-1 9-1,0 2 95,-1 1 0,-2 1-27,-1 4 1,-4-4-581,0 1 1,0-7-792,4 3 0,0-4 611,0-1-1171,0 0 777,0-5 126,0 4-629,0-10 1431,5 5 0,2-6 0,5 0 0</inkml:trace>
  <inkml:trace contextRef="#ctx0" brushRef="#br0">30250 12743 7859,'6'-12'1239,"-5"5"-618,5-4-216,-6 10 1,0-5-217,0 6 24,0 0 1,-2 6 924,-2 2-689,3 3 1,-10 6 12,3 4 0,1 1-201,-1 3 1,5-1-134,-1 0-51,3-5 1,1 3 267,0-6-504,5 5 179,2-7 0,5 3 94,0-4 1,1-3-168,-1-2 0,0 3-42,0-3 1,0-1-75,0 1 0,-4-4-69,0 4 155,1-5 0,-1 2 1,-2-3-381,0 2 324,-2-3 75,-4 5 1,-2-2-29,-2 0 0,-2 4-113,-6-4 1,-5 4 73,1-4 1,0 5-141,4-1 1,4-2 144,0-2 1,1-1-48,-1 1 401,2-3-239,6 4 117,0-5 309,0 0 0,6 4 40,2 0 1,3 5 347,1-5 1,-1 5 184,-3-1 1,3 3-459,-3 1 1,1 0-186,-1 0 0,2 0-97,-6 1 1,4 0 70,-4 3 1,4-2-417,-4 2 0,1-3-447,-1 0 0,-1-1-2710,5 0 2020,-5 0 0,8 0 1234,-3 0 0,3 0 0,1 1 0</inkml:trace>
  <inkml:trace contextRef="#ctx0" brushRef="#br0">30700 12913 7945,'-7'-6'926,"1"5"1,5-8 720,-3 5-838,3 0-67,-5 4-464,6 0 0,2 1 71,2 3 0,-2 8 16,6 8 0,1 3-87,3 1 0,4 1-268,0-1 1,0-1 97,-4-3 1,5 2 126,-1-6 0,1 0 97,0-4-1867,-4 0 1091,5 1 0,-6-3-168,0-2 1,-4-2-1565,0-6 616,0 5-394,-1-3 953,4 3 1001,-10-10 0,10-2 0,-4-5 0</inkml:trace>
  <inkml:trace contextRef="#ctx0" brushRef="#br0">31003 12913 7945,'-7'-7'851,"2"2"1,0 6-492,-4 3-139,-1 3-23,-2 5 1,-6 5 69,-2 4 0,-3 6-143,-1 1 1,1 4-178,2-3 0,0 3-674,5-4 1,-1-1 491,5-6 1,1-3-477,3-1 395,-2-4-65,8-1 380,-3-1 0,-1-4 0,0 5 0</inkml:trace>
  <inkml:trace contextRef="#ctx0" brushRef="#br0">31112 13131 7945,'7'0'0,"4"0"891,-3 0 129,-3 0-261,6 0-29,-10 0 0,5 2-21,-6 2-726,0 2 73,0 1 0,-6 8-360,-2-3 1,-2 7-651,-3-3 1,1 2 472,0-2 0,4-3-729,0 4 1210,5-4 0,-7 5 0,3 0 0</inkml:trace>
  <inkml:trace contextRef="#ctx0" brushRef="#br0">31586 13107 7945,'12'-18'21,"-4"4"155,0-7 0,-5 3 182,1-3 0,1 2-82,-1 3 0,0 3 553,-4-3-478,-5 2 0,-2 3-116,-5 3 0,0-1 5,0 5 0,0 0 14,-1 4 0,1 0-21,0 0 0,-4 5-14,0 3 1,0 4-248,3 4 125,1 3-22,0 0 0,1 4-424,3-3 174,-2 3 92,8-4 1,-3 3-65,5-6 0,0 0 61,0-4-444,0 0 349,0 1 1,5-7-28,3-2 1,3 2-2,1-2 1,0 0 226,0-4-131,1-6 30,-1 0 1,4-8-2,0-2 1,4 1 8,-3-5 1,-1-2 32,-4-6 1,0 1 10,0-5 0,-1-1 4,-3-3 1,3 2 8,-3-2 0,-1 2 86,1-6 0,-6 7 444,3 5 0,-4 4 28,-1 3 184,0-1-385,0 8 54,0 2 1,0 5 954,0 3-675,0 3-441,-6 6 1,0 9 59,-6 10 1,1 6 106,3 2 1,-3 3-123,3 1-238,2 1 127,1-1 0,1-3-381,0-1 0,0-5-126,4 1 1,4-2-427,0-2 0,1-1 185,-1-3 0,2 2-417,2-6 1,3 0 541,-3-4 1,-1-4 77,1 1 0,0-7-1030,4 2 286,-5-2 451,3-2 672,-3 0 0,5 0 0,0 0 0</inkml:trace>
  <inkml:trace contextRef="#ctx0" brushRef="#br0">31889 12986 9019,'0'12'1999,"0"0"0,0 0-1535,0 0 1,0 4-168,0 1 1,0 3-114,0-4 1,0 0 0,0-4 0,2 0-492,2 1 180,2-1 163,1 0 0,4-4-710,-3 0 0,-1-5 138,1 1-1276,0 2 577,-1-4 63,3 3 503,-3-5 1,1-1 193,0-3 0,-4-3 475,5-5 0,-7-6 0,4 0 0,-6-7 0</inkml:trace>
  <inkml:trace contextRef="#ctx0" brushRef="#br0">32023 12804 7945,'-8'0'760,"0"0"1,4-2-294,-5-2-66,7 3-94,-4-5 0,6 12 258,0 2 1,0 3-491,0 1 1,4-4-311,0 0 1,5 0-590,-5 4 1,4 0-567,-4 1-715,5-1 2105,-2-6 0,0 5 0,-2-4 0</inkml:trace>
  <inkml:trace contextRef="#ctx0" brushRef="#br0">32217 12731 8219,'0'-12'2642,"0"-1"-2405,0 1 1,0 4 236,0 0-28,0 5-209,5-2 1,2 5-1,5 0 0,-4 0 103,0 0 0,-4 1 189,5 3 1,-5 3-428,4 5 1,-6 5 4,2-1 1,-2 5-267,-2 0 150,0 1-78,0 3 0,-2-1-60,-2 0 1,2-1 76,-6-3 0,5 2-90,-1-6 1,3 0 100,1-4-74,0 1 41,0-1 0,0-4-157,0 0 0,5-5 45,3 1 0,3-3-94,1-1 5,0 0 186,0 0 1,0-1-26,1-3 0,-3 1-12,-2-5 0,3 1-165,-3-1 564,-2-3 733,-1 4 93,-5 1-529,0 0-73,0 6 125,0 0-216,0 6 21,0 6 0,-1 3 681,-3 5-676,-3 6 0,0-1 102,2 5-230,5 0 0,-4-5 112,0 3 0,0-2 233,4-2 0,-4-1 117,0-3-375,-6 3-1,9-9-149,-5 3-517,1-4 314,-2-1-56,0 0 259,-3 0-56,-2-5 1,2 2 167,-2-5-3837,3 0 2362,-4-4 0,1 0 41,0 0-2154,0 0 1515,0-5 701,5-2-661,2-5 1,5-2 1697,0-2 0,5-8 0,2-7 0</inkml:trace>
  <inkml:trace contextRef="#ctx0" brushRef="#br0">32763 12804 7966,'0'-7'1120,"0"-4"-477,0 10-209,0-5-1,0 6 1990,0 0-2007,6 6-249,-5 0 1,6 8 266,-3 2 1,-3 3-81,3 5 0,-1 1-133,1-1 1,-3 0 113,3 0-300,-2-5-56,3 4 244,-4-9 0,10 9-416,-9-10 203,8 5-4,-8-12 0,7 1-28,-5-3 21,6-3 0,-4 5-79,6-6 1,-3-2-48,-1-2 1,1-2 103,7-6 1,-5-2-6,5-2 1,-9-3-76,5-5 0,0-1 65,0 1 1,3 0-5,-7 0 0,3-1 166,1 1 0,-4 1-131,0 3 1,-5 1 146,1 3 0,-1 2-132,1-2-432,-3 8 1,5-3 110,-6 3 290,0-3-1273,0 5-305,0 0 1,-2 6 7,-2 0 0,-2 6 1593,-7 2 0,-4 8 0,-2 3 0</inkml:trace>
  <inkml:trace contextRef="#ctx0" brushRef="#br0">32872 12901 8556,'-12'6'826,"6"0"269,0-6 1205,6 0-1596,0 0 0,6 0-284,2 0 1,2-2-846,3-2 1,3 3 323,0-3 1,0-1-1046,-4 1 0,0 0 384,1 4 0,3 0-137,0 0 0,0 0 168,-4 0 1,-4 0 730,0 0 0,1-6 0,3-1 0</inkml:trace>
  <inkml:trace contextRef="#ctx0" brushRef="#br0">33127 12913 12500,'0'8'1056,"0"0"0,0 1-640,0 8 0,0-4-201,0 3 0,0-1-178,0 1 0,0-2 3,0 2 1,0-3-118,0 0 1,0-5-309,0 0 269,6 0 30,1-1 1,1-2-866,0-5 0,0 1-909,4 3 738,0-2 1,0 2 359,0-8 1,-4 1 39,1-5 0,-7 0 722,2-4 0,-2-6 0,-2-1 0</inkml:trace>
  <inkml:trace contextRef="#ctx0" brushRef="#br0">33237 12816 7966,'0'-7'0,"0"-4"2911,0 10-1344,0-5-392,0 6-787,0-5 0,0 5-596,0 0 1,4 1-573,0 7 0,0 6 618,-4 6 162,-6-2 0,-11 5 0,-9-4 0</inkml:trace>
  <inkml:trace contextRef="#ctx0" brushRef="#br0">27058 14163 7995,'12'-37'0</inkml:trace>
  <inkml:trace contextRef="#ctx0" brushRef="#br0">27313 14260 7999,'0'-12'117,"0"5"223,0-4-111,0 5 0,0-7 0,0 1 0,0 4 414,0 0-265,0 0 141,0 1-37,0-4-113,0 5 30,0-6-159,5 5 1,-3 0 212,2 3-127,2 3 13,-4-5 1,3 6-380,-5 0 148,0 0 50,5 0 17,-3 0 76,3 6-74,-5-5 1,4 6 54,0-3 146,0 3-264,2-1 1,-5 5 146,3-3 169,3 3-165,-6 6 1,9-3 263,-6 2-77,5 3-225,-2 0 0,1 1 36,0 0 1,4-1 76,4 1-356,1 3 93,-5-9 0,4 5 149,0-3 1,2-3-1,-2 4 1,-3-8-584,3-1-1290,-2 0 1139,-2-1 0,0 2-1531,0-5 708,-5 1-398,4-5 643,-10 0 448,5 0-1311,-6 0 1949,0 0 0,-11 0 0,-3 0 0</inkml:trace>
  <inkml:trace contextRef="#ctx0" brushRef="#br0">27677 14126 7999,'7'-12'1094,"-2"6"-753,-5 0 1,-1 7 802,-3 4 565,-3 1-684,-11 12 181,0 1-730,-7 10 0,0 1-237,-4 2 0,4 2-370,-4-6 1,5 1 213,4-5-2133,-3 0 1482,9 1 1,-3-3 66,5-1 1,1 0-1134,3-5 1634,-3 1 0,10-5 0,-5 0 0</inkml:trace>
  <inkml:trace contextRef="#ctx0" brushRef="#br0">28005 14175 8762,'19'-11'381,"-3"3"1,-1 3-382,1 5 0,3 0 1546,5 0-227,-5 0-808,-2 0 0,-4 0 836,-1 0-685,0 0-161,0 0 38,0 0 35,0 0-112,0 5-21,0 2 12,-5 5-227,-1 0 1,-8 0-25,-2 0-506,-3 1 274,-10-1 1,2 0-1339,-5 0 677,0 0 410,-5 6-2175,1-5 1617,0 5 0,5-6 34,3 0 1,-2 0-843,2 0 1647,0 0 0,4 0 0,0 1 0</inkml:trace>
  <inkml:trace contextRef="#ctx0" brushRef="#br0">28090 14539 7929,'5'7'1455,"2"-2"-710,5-5 1,0 0 5,0 0 0,0-4 1,2-3 93,2-3 0,-1 4-514,5-6 1,0 3-195,5-3 1,-5-1 81,0 1 1,0 0 13,5 0 1,-2 0-1733,-3 0 1,-1 4-327,-3 0 1,-3 1 1824,3-1 0,3-9 0,0 4 0</inkml:trace>
  <inkml:trace contextRef="#ctx0" brushRef="#br0">28600 14224 9725,'0'12'1377,"0"0"1,-2 4-460,-2 0 0,1 6-466,-5-2 0,4 2-33,-4-2 1,5 1-99,-1-4 0,3 4-88,1-1 0,0-2-14,0-2 1,1-2 110,3-2-863,-2-6 0,9 5 426,-3-3 1,-2-2 153,3-2 1,0-3-80,7-1 1,-2 0-468,2 0 1,1-5-1,1-5-8,1-5 0,-3 1 283,4-7 0,-5 1 293,1-4 1,-4 0-127,-4-1 1,2-3 147,-6 0 0,0-1-17,-4 5 0,-1 1 119,-3 3 0,-4 2-118,-9 6 1,-2 1-50,-5 3 1,0 3-66,0 5 0,-6 9 39,-2 4 0,-14 12 0,-4 1 0</inkml:trace>
  <inkml:trace contextRef="#ctx0" brushRef="#br0">26815 13629 7764,'7'-6'-1362,"0"1"1310,-3-3 1,-3 1 1082,3 3-938,3 3 0,-5-5 247,7 6-167,-1 0 0,4 0-48,0 0 0,0 2-7,0 2 1,2-3 82,2 3 1,-1 2 11,5-2 0,0 0 23,4-4 1,3 0 150,6 0 1,-1-2-89,9-2 0,0 3-92,0-3 0,5 1-8,-2-1 1,8 3-161,0-3 0,2 2-97,-1 2 1,-2-1 211,6-3 0,-2 3 63,2-3 1,-2 2-240,-3 2 1,-2 0-264,3 0 1,-2 0 231,2 0 0,-6 2 83,6 2 0,-6-3 215,5 3-1149,-2-3 1029,4-1 0,-4-1 29,3-3 0,1 3-273,-2-3 0,6-2 202,-1 2 1,-2-1 39,2 1 1,-2 2-10,2-2 0,1 3-67,-6 1 0,1 0 52,-4 0 1,3 0-128,1 0 0,-1 0 75,-3 0 0,0 0-224,-1 0 1,1 0 196,-1 0 0,1 0-5,-1 0 1,-2 0 38,3 0 1,-3 0-13,6 0 1,-1 0 72,2 0 1,-7 0-84,2 0 1,2 0 169,3 0 1,4 4-85,-5 0 1,2 0-41,-1-4 1,-2 0 48,6 0 0,-5 4 26,5 0 1,-4 4-174,3-4 1,-3 4-205,3-3 1,0 4 53,0-1 1,4 3 134,-4 1 0,0-4-19,0 0 0,-3-1 72,4 1 1,-5 1-17,5-5 0,-2 5 43,2-5 1,1 0 193,-6-4 0,1 4-111,-4 0 1,-1 0 215,1-4 0,-1 0 23,1 0 1,-2 0-175,-2 0 1,0 1-31,-4 3 1,3-2-4,-3 2 0,-5-3-411,-3-1 0,-2 4-274,1 0 1,-2 0 60,-6-4 0,-1 1-74,-3 3 538,-2-2 0,-6 9 0,0-5 0</inkml:trace>
  <inkml:trace contextRef="#ctx0" brushRef="#br0">18087 11784 8474,'-43'-48'402,"6"4"0,4 4 656,4 8 1,1-2-569,4 6 1,1 1-173,3 6 0,1 4-237,3 5 0,2 5-213,-2 3 0,0 4-257,-5 4 1,-4 14 321,-12 10 1,-7 12 54,18-16 1,-1 1 0,-1 2 0,0 2-319,-6 5 0,-1 1 0,0 2 0,0 2 252,-4 5 0,1 1 0,-1 1 0,0 1 71,-2 3 0,1 1 0,1 0 0,1 2-418,3 1 1,1 1 0,-1 1 0,1 1 508,3 0 0,2 0 0,-1 2 1,2 2-45,2-1 1,3 1 0,1 0 0,1 1-7,0 2 1,1 1 0,4-2 0,1-1-17,2 3 0,2 0 1,3-4-1,3-1-19,2 3 1,2 0 0,0-4 0,3 0-16,1 2 1,2 0-1,1-3 1,3 0-272,4-3 0,2-1 0,3-2 0,2 0 198,3-1 1,2-1 0,4-1 0,2-2 50,2-2 1,3-1 0,2-1-1,3-3 91,3-2 0,1-3 1,3-1-1,3-2-72,4-1 0,3-1 0,-1-3 0,2-2 1,1-3 0,1-3 0,5-1 0,1-2-159,-22-8 1,1-2 0,0 0 0,1-2 0,0 0 0,1-1 230,1-2 1,1-1-1,0-1 1,0-2-1,0-1 1,0 0-88,4-2 0,0-1 0,0 0 0,0-2 0,-1-1 0,1 0 182,0 0 1,0-1 0,-1 0 0,0-1-1,-1 1 1,0-1-99,2 0 1,0 0-1,0-1 1,-2 0-1,-1 0 1,1-1-6,0 1 0,1-1 0,0 1 1,-2-2-1,0 0 0,-1 0-36,-1 2 1,0-1-1,-1 1 1,-3-2 0,0-1-1,0 1-4,20-7 1,-1-1-1,-1-2 1,-2-2-58,0-1 1,0-1-1,-5-1 1,-1-1 72,1-1 1,-2 0-1,-8 0 1,-1-1-11,1-3 0,-3-1 1,-5 2-1,-3 0 25,1-3 0,-3-1 0,-3-2 0,-3-2 88,-2 2 1,-2-3 0,-3-1 0,-3-1-119,-4 2 1,-2-1 0,-3-2 0,-3-1 15,-1 2 1,-3-1 0,-3 0 0,-2-1 84,-1-1 0,-2 1 0,-2 1 0,-2 0 27,-4 1 0,-3-1 0,2 4 0,-3 0 152,-4 0 0,-2 1 0,2 0 0,-1 1-123,-4 2 1,-1 1 0,-1-1 0,-2 1-64,-2 1 0,-1 1 0,0 1 0,-1 1-44,-1 0 1,1-1-1,-1 4 1,0-1-89,-2 0 1,1-1-1,-2 0 1,-1 0-15,-3 1 1,-1 0 0,2-1 0,-1 1 103,0 1 1,-1 1 0,0 2 0,0 1-136,1 0 1,-1 1-1,-4 1 1,0 2 86,0 0 1,0 1-1,-3 1 1,-1 2 118,1 2 1,-1 1 0,0 4-1,-1 2-159,2 2 1,-1 3 0,-5 2 0,-1 1 132,0 3 1,1 2 0,-2 3-1,1 2-245,0 3 0,1 2 0,-1 1 0,2 3-229,-2 2 0,0 2 0,0 1 0,0 1-116,1 2 0,2 2 0,2 3 0,2 1 232,2 2 0,3 3 1,3 1-1,4 3-1299,4-1 0,3 3 1553,4-1 0,3 1 0,2 1 0,3 0 0,2 2 0,2-1 0,0 2 0,0 0 0</inkml:trace>
  <inkml:trace contextRef="#ctx0" brushRef="#br0">20721 13374 8468,'-24'-31'-2,"6"-1"1013,6 7-98,6 4 95,6 9-718,0-1 1,9 7-211,3 2 1,10 2 152,2 2 0,7 0 87,9 0 0,5 2 19,8 2 1,5-2-390,-24 2 0,0 1 0,1-3 1,0 0 79,5 2 0,1 0 1,3-3-1,0 0 45,4 1 1,1 0 0,0-1-1,1 0-4,2-1 1,1 0 0,2 0 0,0 0-276,4 0 1,0 0 0,1 0 0,1 0 158,2 0 0,0 0 0,0 0 0,2 0-331,1 0 0,1 0 1,-19 0-1,-1 0 0,1 0 340,1 0 0,-1 0 0,1 0 0,0-1 0,0-1 0,0 1 42,1-1 1,0 1 0,0 0 0,-2-1 0,0 0 0,1 0-2,4 1 1,0-1 0,-1 1-1,-1 1 1,-1-1 0,0 1 0,2-1-1,-1-1 1,0 1 0,-2 0 0,-1 1 0,1-1 13,0 1 1,1 0 0,0 0 0,0 0 0,-1 0 0,1 0 33,1 0 0,1 0 1,-1 0-1,-3 0 1,-1 0-1,0 0-26,23 0 0,-2 0 1,-2 0-1,0 0-254,3 0 1,0 0 0,-4 0 0,-1 0 296,-1 0 1,0 0 0,-2 0-1,-1 0 8,-1 0 0,-1 0 1,-2 0-1,-2 0-78,-3 0 1,-1 0 0,-3 0 0,0 0 51,0 0 0,-1 0 0,-2 0 1,-1 0 162,0 0 1,-1 0-1,-4 0 1,-1 0 66,32 0 1,-2 0-1,2 0 1,-8 0-115,-8 0 0,-9 2 442,-4 2 1,-11-3-828,-5 3 1201,-8-2-988,-4-2 611,-6 0 1,-8 0-1178,-2 0 0,-8 4-259,-8 0 1,-3 0-808,-1-4 1,-2 4 759,-2 0 0,2 0-1164,-2-4 2040,-3 5 0,-6-3 0,-6 3 0</inkml:trace>
  <inkml:trace contextRef="#ctx0" brushRef="#br0">25795 13046 8472,'-10'-20'0,"1"0"0,4 0 1955,5 13 0,3 1-738,5 6 1,7 0-254,13 0 0,8 6-363,9 2 0,4 4-32,3 4 1,-1 3-329,6 5 1,-7 1 316,-2-1 0,-2 2-373,-9 2 1,-5-2-257,-12 2 0,-7-3-14,-9 0 0,-13 3-383,-11 0 0,-22 6-599,8-17 0,-4-2 0,-6 5 1,-3 1-1064,-12 1 0,-3 0 2130,19-6 0,0 0 0,-1 0 0,-4 0 0,0 0 0,-1 0 0,0 0 0,1 1 0</inkml:trace>
  <inkml:trace contextRef="#ctx0" brushRef="#br0">23331 15534 9677,'8'0'870,"0"0"1,0 0-417,5 0 0,0 0-243,3 0 0,3 0 35,5 0 0,-1 0-256,-2 0 0,1 0 106,-1 0 0,2 0-289,1 0 0,-1 0 166,-3 0 1,3-4 77,-3 0 0,2-4-539,-2 4 0,-2 0-769,-6 4 0,0 0-303,0 0 1560,0 0 0,-5 0 0,-2 0 0</inkml:trace>
  <inkml:trace contextRef="#ctx0" brushRef="#br0">23465 15862 12003,'12'0'863,"0"0"0,0 0-336,0 0 1,6 0-278,2 0 1,-1 0-141,1 0 0,2-4-247,6 0 116,-2 0 72,9-2 1,-6 5 384,4-3-436,2 3 0,-4-5 0,5-1 0</inkml:trace>
  <inkml:trace contextRef="#ctx0" brushRef="#br0">24412 15607 8294,'0'-12'632,"0"5"1,0-4-460,0 3 3,0 3 259,0-1 316,0 1 0,0 4-444,0-5 1,5 6-30,3 0 0,3 2-93,1 2-125,0 2 87,6 7 0,-5 3 41,3 0 64,-2 6 1,-2-4-562,0 7 262,0-1 1,-4-4 257,0 0-767,-5-5 411,8 8 1,-10-9-349,3 2-174,3-3 21,-6-1 311,5-5 96,-6 4 173,0-10-108,0 5 141,0-6 0,1-6 78,3-2 1,2-8-250,2-4 376,2-3-242,-3-7 1,5 5-28,0-4 372,1 4-186,-1 6 1,-1 1 252,-3 6-63,2 5-95,-3-3 0,5 8 505,0-2-329,1 3-200,4 1 1,-3 1 185,2 3 1,-3 4-122,-1 9 1,-1-4-173,-3 3 1,2 2 164,-6-2 0,4 0 40,-4-4 1,0 0-649,-4 1-235,0-7-74,5 5-116,-3-10 605,3 5 22,-5-6 295,0 0 0,1-6-92,3-2 0,3-4-19,5-4 0,-4 1 20,1-5 0,-1 4 74,4-4 0,0 6 337,0 2-207,-5 0 48,4 10-159,-5-3 0,6 5 72,1 0-99,-7 0-40,5 5 0,-8 2 42,5 5 0,-5 0-229,1 1-105,2-1 0,-4 1 122,2 3 0,1-2-991,-1 2 0,6-2-546,-2-2 0,-1 0 328,1 0 1337,5 0 0,6 0 0,5 0 0</inkml:trace>
  <inkml:trace contextRef="#ctx0" brushRef="#br0">25480 15668 8175,'7'-12'0,"-2"-6"0,-5 5 0,0 0 0,0 3 0,0 3 1076,0 0 303,0-4-597,-5 10-404,-2-4 1,-5 5 354,-1 0-496,1 0 0,0 5 392,0 3-446,-5 8 0,3 2-49,-2 2 64,2 3 1,6-8-68,0 5 0,5-4-208,-1 4 1,3-5-20,1 1 1,0-2-359,0-2 1,5 0-244,4 0 0,-3-5 283,2-3 0,2 2 39,6-2 0,-2 0 38,2-4 1,-3-2 12,-1-2 1,5-3-24,-1-5 1,0-1-277,-4-3 379,0 2 0,0-9 336,0 10-133,-5-5 77,4 6 1760,-10 0-900,10 0-475,-10 5 119,5 2 130,-6 5-359,0 0-64,5 5 1,-2 2 130,5 5 1,-4 0-430,4 0 1,-4 0-428,4 1 0,-4-1-527,4 0 566,-5 0 136,8 0-1424,-10-5 1083,5 4 0,-1-10 32,3 3 1,-1-3 611,1-1 0,0 0 0,4 0 0</inkml:trace>
  <inkml:trace contextRef="#ctx0" brushRef="#br0">25808 15571 8628,'1'13'2393,"3"3"-2001,-3-2 0,10 7 113,-3-4-493,3 4 24,1-7 0,0 3 329,0-5-950,0 0 492,6 1 0,-4-1 98,2 0 129,-3-5 1,-1 2 135,0-5-245,6 5-2588,-10-7 1074,8 3 681,-9-5 808,5 0 0,0 6 0,0 0 0</inkml:trace>
  <inkml:trace contextRef="#ctx0" brushRef="#br0">26123 15571 8171,'-12'-7'1110,"0"1"0,0 8-493,0 2 0,-2 4-374,-2 8 1,-3 4 0,-5 9 0,-1 2 39,1 5 1,4-2-563,0 2 0,5-2 279,-1 6 0,2-2 0,2-1 0</inkml:trace>
  <inkml:trace contextRef="#ctx0" brushRef="#br0">27082 15243 8232,'0'-12'-186,"0"0"441,6 0 0,-5 3 119,3 1-257,-3 6 70,5-4 1,-4 8 145,6 2 0,-4 6 73,5 7 1,-5 4-424,4-1 70,-6 9 67,4-4 1,-6 6 129,0-2 0,0-4-43,0 4 1,0 0 121,0 0-329,0-1 0,-6-4 0,0 0 0</inkml:trace>
  <inkml:trace contextRef="#ctx0" brushRef="#br0">26779 15801 8060,'-7'0'850,"2"0"-850,5 0 0,1 0-95,3 0 1,8-1 807,8-3 0,3 2-358,1-2 0,6 2-146,3-2 0,3 2-99,4-2 70,-2-2-192,15-1 1,-9-1-204,9 0 1,1 1-295,-2-1 0,5-3-255,-4 3 1,-1 3 391,-3 0 372,-1-1 0,1-1 0,0-5 0</inkml:trace>
  <inkml:trace contextRef="#ctx0" brushRef="#br0">27228 15935 9248,'0'13'239,"0"3"0,0 2 315,0 2 1,4 7-34,0-3 0,0 3-236,-4-2-176,0 4-96,0-3 0,0 8-181,0-6 1,1 0 33,3-3 1,-2-3-318,2-1 1,-2 0-30,2-5-208,-2 1-777,3-5 611,-5 0 275,6-5 240,-5-2 100,4-5 205,-5-5-86,0-2 0,4-7 120,0-2 0,2 1 0,-2-5 0,-3 1 0,3-1 0,-2-2 0,-2 6 0,0-4 166,0 4 18,0 0 0,0 4 1068,0-1-596,0 1-404,0 0 0,0 4 123,0 0 1,5 5 276,3-1 0,3-1-292,1 1 0,6-2-153,2 2 0,3 2-182,1-6 1,0 4 76,1-5 0,3 5-447,0-4 222,1 6-31,-5-4 0,-1 2-171,-3 0 1,2 0-163,-6 4 1,-4 0-1283,-4 0 1188,-5 0 581,2 0 0,-5 0 0,0 0 0</inkml:trace>
  <inkml:trace contextRef="#ctx0" brushRef="#br0">27337 16141 8247,'-12'0'2403,"5"0"-1270,2 0-809,5 0 0,0 1-96,0 3 1,7 2 10,5 2 1,5 3 30,7-3 0,3 3-399,6 1 1,2-4-111,13 0 1,0-4 53,8 4 1,-4 0 0,1 4 0</inkml:trace>
  <inkml:trace contextRef="#ctx0" brushRef="#br0">28078 15583 8175,'6'0'194,"0"-6"539,-6 0-564,0-1 41,0-4-267,0 10 204,0-5 0,0 13-44,0 5 1,4 7 63,0 9 0,1 3 23,-1 6 0,-2 1-128,2 2 1,-2-2 68,2 2 0,-2-6-156,2-2 0,-2-5-30,2 2 1,-2-8-87,2-1 1,1-5 6,-1 1 1,0-2-606,-4-2 387,6-5 156,-5 4-133,5-10 1,-6 3 109,0-8 0,-5-3-168,1-5 1,-5-5 93,1-4 0,-2-2 224,2-1 0,-1-6-127,5-2 0,-2-4 59,2-5 0,3 3 250,-3-2 1,3 4 108,1 3 1,0 0 304,0 4 0,0 5-308,0 4 1,0 9 1049,0-1-888,0 2 1,1 4-17,3 2 1,-1 2-91,5 2 0,1 0 27,7 0 1,-1 0 45,6 0 1,0 4-17,7 0 0,-2 6-184,2-2-121,-2 3 169,-7 1 0,-2 0-286,-4 0 0,-5 0 84,0 0 1,-6 0 194,3 1 1,-10 3-286,-3 0 1,-4 0-428,-4-4 1,-1 0 115,-4 1 0,2-3-310,3-2 0,7-1-1654,-3-3 2371,2-2 0,-2 3 0,0-5 0</inkml:trace>
  <inkml:trace contextRef="#ctx0" brushRef="#br0">28697 15425 8246,'20'-19'340,"1"3"-277,5 2 0,4 4-19,6 2 1,1-6 355,-1 6 0,-1-8-94,-3 8 1,-1-6-174,-2 6 1,-8 3-333,4 1 0,-9 2-474,0 2 0,-7 0 237,0 0 436,-7 0 0,4 0 0,-6 0 0</inkml:trace>
  <inkml:trace contextRef="#ctx0" brushRef="#br0">28709 15401 7500,'0'6'95,"0"0"1116,0-6 59,0 0 1,5 5-863,3 3 1,8-1-33,5 1 1,2 0-127,1 4 0,2 1-128,2-1 0,-3-4-99,4 0 0,0 0-161,0 4 0,-2-4 267,-7 0 0,2 0 84,-6 4 0,-1 1-465,-7-1 1,-3 0-667,-5 0 1,-1 4 493,-3 0 0,-4 5 124,-9-5 1,3 4 292,-7-4-162,1 0 185,-4-3 1,0 1 143,-1-2 0,5 3-143,0-7 0,4 3 256,-5 1-319,7-5 568,-4 4-157,11-10-415,-4 5 0,10-5 212,-3 3 189,3-3 0,6 6-97,3-3 0,8-3-143,5 4 0,2-3 131,1 2 1,6-2 210,2 2 1,-1-3-131,1-1 1,1-4-93,3 0 0,0-4-443,1 4 0,-2-2 226,-3 2 0,2 3-967,-6-3 0,3-1 276,-6 1 1,0-1-815,-8 5 57,-1 0-479,-10 0 1913,0 6 0,-17 6 0,-2 7 0</inkml:trace>
  <inkml:trace contextRef="#ctx0" brushRef="#br0">28794 16238 8822,'0'7'838,"0"0"129,0-3 130,5-3 0,1 10-672,2-3 1,1-1-14,-5 1-326,6 0 119,-4 4 0,5 0-1042,-3 0 364,3-5 0,-10 0-1524,3-3 748,3-3-870,-6 4 2119,5-5 0,-6-5 0,0-2 0</inkml:trace>
  <inkml:trace contextRef="#ctx0" brushRef="#br0">28842 16032 8142,'-8'0'1702,"0"0"-1525,5 0-92,-2 0 1,6 0 235,3 0 1,5 4-236,7 0 0,-1 4 0,5-4 1,0 4-540,4-4 0,-3 4-1708,-1-4 2161,0 6 0,4-9 0,1 4 0</inkml:trace>
  <inkml:trace contextRef="#ctx0" brushRef="#br0">29146 16141 8142,'0'7'1630,"0"-2"-1403,5-5 0,-2 0-199,5 0 570,0 0-254,4 0 1,0-1-180,0-3 0,5 1-225,-1-5 0,4 4-46,-4-4 0,4 5-874,-3-1-1338,-1 3 1442,-4 1 876,-5 0 0,-7 5 0,-7 2 0</inkml:trace>
  <inkml:trace contextRef="#ctx0" brushRef="#br0">29134 16299 7926,'-4'8'125,"0"0"897,-1-5-311,5 2-439,6-5 0,-3 4-53,5 0 1,0 0 14,4-4 0,4 0-235,0 0 0,10 0-367,-2 0 1,3-4-606,-3 0 1,1-1 558,-1 1 1,-4 2 413,0-2 0,1-2 0,3-1 0</inkml:trace>
  <inkml:trace contextRef="#ctx0" brushRef="#br0">29583 16129 8511,'0'-8'388,"0"0"-388,0 5 2952,0-2-1291,0 5-1471,0 0 1,1 6-134,3 6 0,-2 6-163,2 6 1,-3 5-300,-1-1 0,-1 0-598,-3-3 0,2 1 654,-2-1 349,3 2 0,1-8 0,0 5 0</inkml:trace>
  <inkml:trace contextRef="#ctx0" brushRef="#br0">28939 14867 8224,'0'-18'196,"0"5"0,0-5 317,0 6 287,0 5-279,0-3-290,0 8 1,0 2-352,0 8 0,4 8 46,1 5 71,-1 2 119,-4 1 1,4 4-43,0 0 1,0 5-150,-4-5 0,0 0 102,0-3 1,0-5-133,0 0 1,4-5-252,0 1 320,0-2 1,-4-6-391,0 0 351,0-5 496,0 2-408,0-5 0,0-5-19,0-3 1,1-3 5,3-1 0,-2-6 23,2-2 0,1 2 67,-1 2 1,1-1-45,0 0 1,-3 1 268,6 4-216,0 0 0,5 0 92,-1 0 0,0 4-153,0-1 0,1 1 39,4-4 0,0 4 43,3 0 0,3 4-45,-2-4 0,1 1-422,3-1 1,-2-1 177,-3 5 1,-3 0-1104,-4 4 607,-1 0-337,-6 0 292,5 0 1,-11 1-10,0 3 719,-5 3 0,-13 10 0,-1 2 0</inkml:trace>
  <inkml:trace contextRef="#ctx0" brushRef="#br0">29012 15049 8224,'-6'0'712,"-5"0"-463,9 0 415,-3 0 403,5 0 285,0 0 1,7 1-951,5 3 1,1-1 260,8 5 0,0 0-544,7 4 0,-1-4-335,6 0 0,-2 4-1545,1 5 1,3 0 1760,-2-1 0,2 3 0,1 6 0</inkml:trace>
  <inkml:trace contextRef="#ctx0" brushRef="#br0">29741 15328 8173,'0'-12'287,"0"0"646,-6-1 161,5 1-310,-5 6-525,6 0 0,0 8-125,0 2 0,5 4-204,-1 8 1,5 3 141,-1 5 0,3-1-128,1-3 1,-4 2 68,0-6 0,0 0-189,4-4 0,-3-1 2,-1-3 0,0 2 74,4-6 0,0 0-14,0-4 1,0-2 38,0-2 1,1-2-200,-1-7 1,-2 0 145,-1-3 1,1-2 39,-2-2 0,-1-3 94,1 3 1,-5 1 155,1-1 0,1 1-229,-1-1 0,1 6 137,-5 6 1188,0 0-783,0 1-520,0 2 0,0 16 368,0 5 0,0 7 219,0 5 1,0 7-150,0 6 1,0 0-112,0 0 1,-2-7-125,-2 2 1,3-4 44,-3 1 1,1 0-199,-1-4 0,1-2 53,-5-7 0,4 1-99,-4-4 1,0-3 115,-4-5 1,0 0-98,0-5 0,-1 4 93,1-4 1,0 0-29,0-4 0,-4 0-310,0 0 1,-2-5 92,2-3 0,2-3-593,-2-1 0,7 0 350,1 0 1,4-1 146,-4 1 0,5-4-385,-1 0 1,8 0-1193,4 4 1847,3-1 0,12 1 0,2 0 0</inkml:trace>
  <inkml:trace contextRef="#ctx0" brushRef="#br0">30190 15643 8250,'0'7'709,"4"4"-400,0-3 0,1 3 740,-1 1-373,-2 0-617,3 0 1,-1-4 307,0 0-479,0 1-376,-4-3-857,0 0 1047,0-1-1629,0-4 1927,0 5 0,0-6 0,0 0 0</inkml:trace>
  <inkml:trace contextRef="#ctx0" brushRef="#br0">30287 15461 9478,'5'7'901,"2"-1"0,6-2-390,4 0 1,-4 1-1431,3-1 1,2-1 456,-2 5 0,4-4-888,-4 4 1350,6-5 0,2 7 0,7-3 0</inkml:trace>
  <inkml:trace contextRef="#ctx0" brushRef="#br0">31173 15643 8194,'7'-1'2502,"-3"-3"-1736,3 3 1,-1-9 256,6 6-333,1-5-429,-1 2 1,0-4-181,0 3 0,0-1-175,0 5 0,0-4-1094,1 4 0,-1-5 764,0 5 0,5-1-999,4 1 1,-3 3 1422,3-3 0,4 2 0,6 2 0</inkml:trace>
  <inkml:trace contextRef="#ctx0" brushRef="#br0">31889 15486 8363,'-4'-14'675,"0"-2"1,-5 3-641,1-4 0,1 4 300,-1 1 1,4 4 538,-4 0 0,0 1-217,-5-1 0,0 1-101,-3 3 0,2 3-250,-2-3 0,-1 8-55,0 4 0,1 6-92,4 3 1,1 4-19,3-1 1,3 3 41,5 2 1,0-1-39,0 0 1,0 0-243,0 1 1,5-5-168,3 0 0,3-4-284,1 5 0,6-7-473,2 3 1,3-4 485,1-1 1,0-5 142,1-3 0,-1-3-150,0-1 1,-4 0-383,1 0 1,-2 0 78,1 0 845,-3-5 0,1-2 0,1-5 0</inkml:trace>
  <inkml:trace contextRef="#ctx0" brushRef="#br0">32083 15449 8237,'-6'-5'717,"-4"2"1117,6-5-873,0 5-445,4-2-266,0 5 1,2 1 15,2 3 0,2 0 9,6 9 1,1-3-26,-1 11 1,4-5 15,0 4 0,0-1-395,-4 1 0,5 3-547,-1-3 1,4 2 219,-4-2 1,4 2-332,-3-6 1,4 0 69,-1-4 0,-2-1 222,-2-3 0,2 1-994,-2-5 1489,0 6 0,2-9 0,0 5 0</inkml:trace>
  <inkml:trace contextRef="#ctx0" brushRef="#br0">32423 15474 8227,'-12'0'742,"1"-2"1107,3-2-1027,-2 3 0,3-5-308,-5 6 1,-2 10-396,-2 2 0,-4 12-139,-9 1 0,-2 7-178,-5 0 0,-2 7-288,-2 2 0,-5 2 92,19-21 1,0 0 163,-2 0 0,0 1 0,-4 4 0,-2 0 1,1-3-1,-1 0 0</inkml:trace>
  <inkml:trace contextRef="#ctx0" brushRef="#br0">25346 17051 8148,'-8'-16'446,"0"0"1,1 0 354,-1 4-257,-3-1-414,5 1 1,-6 1-167,-1 3 1,5 3 409,0 5 0,4 0 235,-4 0-632,5 0 0,-2 5 136,5 3 1,0 5-35,0 3 151,0 3-241,0 0 0,1 3 9,3-1 0,2-2 104,2 1 1,3-4-109,-3 4 1,3-5-25,1 1 1,-4 2-115,0-2 0,-1 0-28,1-4-40,2 0 1,-7-1-355,5-3 375,-5 3 0,1-6 93,-8 4 0,1 0-333,-5-5-338,0 0 89,-4-4 0,4 0-534,0 0 1214,5-5 0,3-7 0,7-7 0</inkml:trace>
  <inkml:trace contextRef="#ctx0" brushRef="#br0">25540 17027 8148,'7'0'-78,"4"5"1,-8-2-37,5 5 1,-1 0-47,1 4 79,2 1 1,-4 0-40,2 3 0,3-2-25,-3 2 0,4-3-80,4-1 225,-2 1 0,14 4 0,-2 2 0</inkml:trace>
  <inkml:trace contextRef="#ctx0" brushRef="#br0">26002 17343 8033,'6'6'2358,"0"0"-2162,-6-12-225,0 0 208,0-12 1,0 3 94,0-5 0,4 4-33,0-4 1,4-2-1,-4-6 1,6 1-351,-2-6 0,-2 5-98,2-4 0,-1 3 111,1-3 0,2 5 128,-6-1 0,4 3 168,-4 5 0,1 3 109,-1 4 461,-2 1-610,3 6-333,-5 0 217,0 6 0,-1 11 22,-3 5 1,-2 10 78,-2 2 1,2 4-14,1-3 0,4 3-283,-3-4 0,4 1-87,4-5 0,-1 0-63,5 1 0,1-5 200,8 0 0,-4-5 66,3 1 1,3-6-431,1-2-475,3-6 553,2 4 0,-3-6-970,-1 0 594,2 0 398,-10 0 0,9 0 365,-6 0 0,0-6 0,-4 0 0</inkml:trace>
  <inkml:trace contextRef="#ctx0" brushRef="#br0">25953 17063 8148,'-12'7'334,"0"-3"0,4-2 1410,0-2-1394,5 0-1329,-2 0 1137,15 0 0,4 0-20,10 0 0,2 0-428,2 0 1,-1 0-63,5 0 1,-3 0-52,3 0 0,-3 1 403,3 3 0,0 3 0,5 5 0</inkml:trace>
  <inkml:trace contextRef="#ctx0" brushRef="#br0">26512 17185 8148,'6'5'0,"1"-4"595,-3 4-489,3 1 1,1-4 1707,0 2-729,-5-3-659,8-1 0,-9 1-547,6 3 0,0-1 117,5 5 4,4 0 0,-3 4 0,3 1 0</inkml:trace>
  <inkml:trace contextRef="#ctx0" brushRef="#br0">27701 17112 8323,'-4'-8'1078,"0"0"-594,0 5-303,4-8 1,-1 10-28,-3-3 1193,2 3-343,-3 1-916,5 0 0,0 5 12,0 3 0,4 8 106,0 4 0,5 7-1,0 2 1,1-1-182,2-4 0,1-3 33,-1-1 1,0-5-201,0 1 1,4-3-77,0-1 0,1-5 122,-5-3 0,4-2-144,0-2 1,0 0 59,-4 0 1,1-2 106,-1-2 0,0 1-124,0-5 0,-5-4-183,-3-4 1,1-2 191,-1 2 1,0-1 8,-4-3 1,0-3 105,0 2 0,0-2 131,0-1 1,0 5 140,0 3 1,0 3 44,0 1 59,0-1 126,0 1 186,0 5-192,0 2-109,6 16 0,-5-2-39,3 12 0,1 0 136,0 7 1,3-1-9,-4 6 1,1-1-132,-1 5 0,-3-5 183,3 0 1,-2-1-38,-2 2 1,0 0-101,0-4 1,0-2-58,0-7 1,-2 1 30,-2-4 0,2-1-50,-6-4 1,0-4 0,-5 0 0,1-4-410,0 4 1,-5-5 166,-4 1 1,-2-3-1110,-1-1 0,-4 0-80,0 0 1,-2-4-601,2 0 1,2-7 671,-2-1 1118,7 0 0,-2-11 0,5 4 0</inkml:trace>
  <inkml:trace contextRef="#ctx0" brushRef="#br0">28417 17440 8096,'0'-7'-144,"-5"-4"204,4 10 554,-10-5-327,10 1 0,-6 4 528,3-3-481,2 2-199,-3 2 181,5 0 0,0 6-28,0 2 0,0 2-34,0 3 1,4-1 23,0 0 0,4-4-880,-4 0 328,6 0-222,-9-1 68,10 4 0,-4-9 141,5 6 0,0-5-182,0 1 1,-4-2 83,0-2 1,0 0-186,4 0 1,1-2 109,-1-2 1,-2-3 459,-1-5 0,-4 0 0,-5 0 0</inkml:trace>
  <inkml:trace contextRef="#ctx0" brushRef="#br0">28454 17245 8096,'-12'-12'1332,"1"4"-380,3 0-273,2 0-443,6 1 0,0 2-286,0-1 50,0 5 0,2-3-596,2 8 596,8 3 0,7 5 0,5 0 0</inkml:trace>
  <inkml:trace contextRef="#ctx0" brushRef="#br0">29340 17173 8081,'0'-7'1307,"0"1"-1280,0 1 0,-7 4-106,-5-3 0,-1 6 78,-8 2 1,-3 6-50,-4-2 0,-1 3 102,5 1 1,4 0 44,0 0 1,6-4 121,2 0 13,0-5-64,5 8-15,0-10-231,2 5 160,5-6 261,0 5 1,5 2-85,4 5 1,1-4-151,2 0 0,2-1-45,2 1 1,2 1 16,2-5 1,3 0-139,-3-4 0,-1 0-245,1 0 0,-1 0-605,1 0 1,-2 4 14,-6 0-912,0 1 1804,0 0 0,-10 2 0,-4 5 0</inkml:trace>
  <inkml:trace contextRef="#ctx0" brushRef="#br0">29037 17476 8590,'0'7'985,"0"-2"0,5-4-958,3 4 1,4-4 66,4 3 1,5-3-295,7-1 1,2 0-269,2 0 0,3 0-343,-3 0 1,2 2 810,-2 2 0,4-3 0,-5 4 0</inkml:trace>
  <inkml:trace contextRef="#ctx0" brushRef="#br0">29704 17160 8088,'0'-12'0,"0"4"0,0 0 1211,0 5-249,0-7-247,0 8-181,0-3-358,0 5 1,6 1 78,2 3 1,2 3-74,3 5 0,0 2-138,3 2 0,-1-1 87,5 5 0,-3-4-149,3 4 0,-1-3 96,1 3 0,1-5-89,-4 1 1,4 1-316,-1-1 0,-1-1 170,2-7 1,-7 3-431,3-3 0,0-1 57,-1 1 1,0-4-881,-3 4 926,-1-5 0,0 4-533,0-3 1016,-5-3 0,4 4 0,-5-5 0</inkml:trace>
  <inkml:trace contextRef="#ctx0" brushRef="#br0">30080 17160 8088,'7'-5'0,"-1"2"1023,-6-5-92,0 6-696,0-4 1,-2 6 236,-2 0 0,2 0 324,-7 0 1,1 6-428,-4 2 1,-5 9-264,-4 7 0,-6 2-705,-1 6 1,-6-3 444,2 3 1,-7 1 242,-2 3 0,-6 0-341,-1 1 1,-1-1 0,-5 1 0</inkml:trace>
  <inkml:trace contextRef="#ctx0" brushRef="#br0">27980 18083 8210,'-6'0'616,"0"1"-136,6 3 0,4 3-219,0 5 1,4 4-90,-3 0 0,4 1-221,-1-5 0,3 0 103,1 0 1,0-4-74,0 0 1,0-5 17,1 1 0,-1-3-184,0-1 1,1 0 62,3 0 0,-2-1-197,2-3 0,-6-1 119,-2-4 0,-2-1-33,3 2 0,0-5 94,-5-3 1,4 3 12,-4-3 0,0-2 139,-4 2 1,2-3 72,2 7 1,-3-3 508,3 7 28,-3-3 382,-1 4-585,0 2-270,0 5 0,0 5 340,0 3 0,0 7-109,0 1 0,2 10 72,2-2 0,-3 3-141,3-2 1,-3 3-23,-1 0 1,2 5 14,2-5 1,-3 0-53,3-3 0,-2-1-70,-2 0 1,-2-4-96,-2 1 1,2-7 102,-7 3 1,7-8-58,-2-1 1,-3-5-3,-1 1 1,1 1-151,-1-1 0,0 0-289,-4-4 1,-4-1 275,-1-3 0,0-1 132,1-4 0,2-5-779,-2 1 1,3-3-1032,0 0 1,7 3-87,2-4 1,2 0 1794,2 1 0,0-6 0,0 3 0</inkml:trace>
  <inkml:trace contextRef="#ctx0" brushRef="#br0">28587 18253 8107,'-5'12'603,"2"0"162,-5 0 1,4-4-256,-4 0 0,5-4-186,-1 4 98,3 1-195,1 3-177,5 0 0,2-4-263,5 0 0,0-5-141,1 1 0,-1 1-1264,0-1 478,0 0 0,0-2 1140,0 2 0,0-3 0,0 4 0</inkml:trace>
  <inkml:trace contextRef="#ctx0" brushRef="#br0">28660 18095 9424,'8'0'-415,"0"0"1,0 5 110,5 3 0,0 3-113,3 1 1,3 0 416,5 1 0,6-1 0,1 0 0</inkml:trace>
  <inkml:trace contextRef="#ctx0" brushRef="#br0">29316 18107 8569,'6'0'2041,"-1"-1"-1804,-10-3 0,-1 2 236,-6-2 1,-1 3 21,1 1 0,-1 0-307,-3 0 1,-3 1 48,-6 3 1,3 2-166,1 2 0,0 3 16,5-3 1,-1-2-61,5 3 0,4-5 377,0 4-66,5-6-475,-2 9 0,5-8-220,0 5 0,0-4 133,0 4 0,1-4 113,3 4 1,3-4-33,5 4 1,4-5 17,1 1 1,3 1-120,-4 0 1,6-1 73,-2-4 1,-1 4-185,1 0 1,-1 0-164,1-4 1,2 4-495,-6 0 1,0 1 1009,-4-1 0,0 3 0,0 5 0</inkml:trace>
  <inkml:trace contextRef="#ctx0" brushRef="#br0">29085 18374 8107,'-12'0'3614,"5"-5"-3083,2 3-294,5-3 1,1 5 29,3 0 0,4 0-533,8 0 0,7 0-167,6 0 1,0 1-265,0 3 0,-4-1-14,4 5 0,0-1 711,0 1 0,4 8 0,-2-2 0</inkml:trace>
  <inkml:trace contextRef="#ctx0" brushRef="#br0">29886 18350 8107,'-8'-12'0,"0"0"0,-1 1 389,-8 3 1,7-3-5,-7 3 0,7 2 69,-7 2 0,4-1-79,1 1 0,0 0 57,0 4 0,-1 0-195,1 0 1,2 1 29,1 3 0,-1 3-156,2 5 0,1 0 126,-1 0 1,5 2-193,-1 2 1,3-1-86,1 5 1,0-5-112,0 1 1,1-2 195,3-2 1,-1-4 8,5 0 0,0-5-253,4 1 0,4-3-240,0-1 1,2-1 24,-2-3 0,2-3 155,2-5 1,1 0-70,-4-1 0,-1-3 119,-4 0 0,1-5 53,4 0 0,-8-2-17,3-1 0,-2-1 3,2-4 0,-4 2 46,0-5 1,-4 4 27,4-5 0,-5 6 446,1-1 0,-3 6-214,-1 2 1,4 5 1411,0-1-961,0 8 1,-4 1 856,0 3-651,0 3-564,0-5 0,-1 8-35,-3 2 0,1 8-141,-5 8 1,1 3 101,-1 1 1,-1 2 96,5 2 0,-2-2-339,2 2 1,3 2 44,-3-2 1,3 1 147,1-5 1,4-1-635,0-3 0,8 3-866,-4-3 0,10-2 369,-6-2 0,3-1 1025,-3 1 0,5-3 0,2 5 0</inkml:trace>
  <inkml:trace contextRef="#ctx0" brushRef="#br0">30214 18386 10865,'0'16'471,"0"1"0,0-1-64,0-4-281,0 0 1,4 0-199,0 0 1,4-4 133,-4 0 1,6-5-569,-2 1 0,3-2-4,1-2 0,0 0-234,0 0 0,-4-2 408,0-2 0,-1 1 43,1-5 1,1 0 292,-4-4 0,-1 0 0,-4 0 0</inkml:trace>
  <inkml:trace contextRef="#ctx0" brushRef="#br0">30263 18228 8746,'12'13'0,"0"-1"0,0 0 0</inkml:trace>
  <inkml:trace contextRef="#ctx0" brushRef="#br0">28296 18665 9538,'8'12'462,"0"1"0,-4 3-149,4 0 0,-1 4-29,1-4 1,3 5-162,-3-5 0,7 4-133,1-4 1,2 0-392,-2-3 1,-1-5 155,5 0 0,-5-4-2,1 4 1,1-5-80,0 1 1,-1-3-282,-4-1 1,-4 0 118,0 0 0,-4 0-629,4 0 1117,-5 0 0,8 0 0,-4 0 0</inkml:trace>
  <inkml:trace contextRef="#ctx0" brushRef="#br0">28551 18714 8044,'0'-12'280,"0"4"653,0 0-469,0 5-206,0-3-35,-5 6-141,-2 0-18,-5 0 1,0 6 20,-1 2 0,-4 8-169,-3 4 0,1-1-11,-1 1 0,5-5-242,-2 1 1,5 2 205,4-2-85,3 0 0,5-3-1382,0-1 1598,0-6 0,5 5 0,2-4 0</inkml:trace>
  <inkml:trace contextRef="#ctx0" brushRef="#br0">28769 18690 8044,'13'0'0,"-1"0"0,0 0 0,0 0 0,4 0 567,0 0 1,1 0 314,-5 0-521,0 0 0,0 4-135,0 0 1,-1 1 226,-3-1 9,3-3 29,-4 10-383,-1-4 0,1 1-73,-3 0-151,-3-5 0,5 4 88,-6-3-228,-6-3 1,0 8-180,-6-4 1,-5 4-353,1-1 1,-1 1 483,0 0 0,4 1-108,-3-2 411,2-2 0,2 10 0,0-2 0</inkml:trace>
  <inkml:trace contextRef="#ctx0" brushRef="#br0">28818 18932 8044,'0'7'400,"-4"0"-329,0-3-47,0-3 843,4 5 1,1-6-284,3 0 0,3 0-154,5 0 1,4 0-422,1 0 0,5-6-274,3-2 1,-1 1-113,4-1 0,-2 2-459,-2-3 0,1 0-999,-1 5 1835,0-5 0,0 2 0,1-5 0</inkml:trace>
  <inkml:trace contextRef="#ctx0" brushRef="#br0">29279 18787 10324,'-8'10'738,"0"-1"1,5 5-476,-1-1 1,2 1-19,-2-1 1,2-1-72,-2 0 0,3-4-177,1 0 110,5 0 1,-2 3-146,5-3 1,0-3 174,4-5 0,4 0-83,1 0 1,0-1-211,-1-3 0,-1-1-3,5-4 1,-5-1 106,1 2 1,-2-3 89,-2-1 0,0-2-88,0-2 1,-5 3 115,-3-4 0,-2 4 277,-2 1-253,0-6 1,-6 5 151,-2-3 1,-7 6-310,-1 2 1,-6 5-220,2-1 1,-4 4-2414,-4 4 2699,2 3 0,-9 5 0,4 0 0</inkml:trace>
  <inkml:trace contextRef="#ctx0" brushRef="#br0">30675 17027 8172,'0'-12'943,"0"5"-179,0 2-732,0 5 81,0 0 0,6 2 407,2 6-260,3 1 0,1 13-1,0-1 1,0 2-1,0 1 0,0 0-208,0 0 1,1 1-33,-1-1 1,0-5-118,0-3 1,-4 0 2,0-4 0,0 3 20,4-7 1,-4-2 387,1-2-172,-1-3 0,4-1-39,0 0 1,-4-5 7,0-3 0,-1-3-154,1-1 1,3-2 91,-3-2 1,-3-3-223,-1-5 1,2 0-27,-2-1 0,4 0-50,-4-4 1,0 5 190,-4 0 0,4 0-37,0 3 0,0 4-2,-4 1 1,0 6-424,0 2-670,0 5-538,0-2 1729,0 5 0,0 5 0,0 2 0</inkml:trace>
  <inkml:trace contextRef="#ctx0" brushRef="#br0">30736 17245 8172,'-7'7'310,"2"-1"649,5-1-510,0-4 1,1 3 167,3-8 1,7 2-569,5-6 0,10-1 50,-2-3 0,4 0-691,1 0 1,-2 4 134,5 0 0,-4 1-621,5-1 1078,-6-3 0,8 4 0,-4-5 0</inkml:trace>
  <inkml:trace contextRef="#ctx0" brushRef="#br0">31392 17088 10220,'-6'6'1259,"1"5"-699,-3-3 1,2 3-76,6 1-433,0 0 0,0 0-2,0 1-242,0-1 1,2-1-385,2-3 539,2 2 1,7-8-835,-1 2 0,-4-3 55,0-1 1,0 0-954,4 0 1769,-5 0 0,4-5 0,-5-2 0</inkml:trace>
  <inkml:trace contextRef="#ctx0" brushRef="#br0">31464 16942 8172,'-12'-12'427,"4"4"599,0 0-713,5 5 1,-3-2 396,2 5-915,2 0 1,-3 2-1116,5 6 1320,5 0 0,2 21 0,5-4 0</inkml:trace>
  <inkml:trace contextRef="#ctx0" brushRef="#br0">31112 17986 8114,'7'-12'190,"-3"-1"1,-3 5 970,-1 0-688,6 6-498,-5-4 0,9 8 291,-6 2 1,1 8 168,-1 8 1,-3 3-380,4 1 0,0 0 66,-1 1 0,1-1-44,-1 0 1,-1-4 6,5 1 1,0-6-176,4 1 0,1-4 119,-1-4 1,0 1-122,0-5 0,0 0 144,0-4 1,0 0 0,1 0 1,-1-1 43,0-3 1,-4 1-11,0-5 1,-1 0 13,1-4 1,1 0-74,-5 0 1,0-4-74,-4-1 0,4 0-16,0 1 0,1-2-221,-5-2 0,0-2-172,0 6 0,0-4 221,0 4 1,-5 0-131,1 3 1,0 5-852,4 0-195,-5 6 1409,-2-4 0,-5 6 0,0 0 0</inkml:trace>
  <inkml:trace contextRef="#ctx0" brushRef="#br0">31173 18143 8114,'0'9'354,"0"-1"1,1-6-221,3 2 1,-1-2 126,5-2 1,-4-4 377,4 0 1,4-6-623,5 2 1,3 1-762,-4-1 1,4 4 158,-4-4 1,6 5 584,-2-1 0,3-2 0,2-1 0</inkml:trace>
  <inkml:trace contextRef="#ctx0" brushRef="#br0">31622 18119 8114,'7'0'2354,"-2"0"-1850,-5 0-237,0 6 0,0 0 32,0 6 1,0 1 77,0-1 1,0 0-294,0 0 0,0 0 112,0 0 1,0 0-265,0 1 1,2-1-15,2 0 11,-3-5-33,10 3 1,-4-8-292,5 2 0,0-3-20,0-1 0,0 0-231,0 0 1,2 0-399,2 0 0,-7 0 41,4 0 1003,-4-5 0,3-2 0,0-5 0</inkml:trace>
  <inkml:trace contextRef="#ctx0" brushRef="#br0">31719 17986 8244,'-5'-7'-6,"4"2"407,-5-1 541,6 5-649,0-5-310,0 6 17,0 6 0,6 1 0,0 5 0</inkml:trace>
  <inkml:trace contextRef="#ctx0" brushRef="#br0">31683 16978 10852,'9'-6'464,"3"2"0,-2 1-283,6-1 0,3 3-543,1-4 0,3 4 151,1 1 0,-2 0-154,2 0 1,-8 0-175,5 0 1,-2 0 538,-3 0 0,5 6 0,-2 0 0</inkml:trace>
  <inkml:trace contextRef="#ctx0" brushRef="#br0">31744 17148 8216,'-4'8'972,"-1"1"-1655,1-7 823,4 4 640,0-6 0,7 0-562,5 0 0,6 0-412,6 0 0,4-2-276,1-2 0,3 3 470,-4-3 0,12-3 0,-3 0 0</inkml:trace>
  <inkml:trace contextRef="#ctx0" brushRef="#br0">32181 16869 8049,'6'0'3,"0"0"1,-6 2 524,0 2 0,1 6-158,3 7 1,-3 4-228,3-1 0,-2 3 57,-2 2 0,0-5 0,0 0 0,0-1-355,0 1 0,1-2-471,3-6 0,-2 0-286,2 0 1,-3 0 911,-1 0 0,5-5 0,2-2 0</inkml:trace>
  <inkml:trace contextRef="#ctx0" brushRef="#br0">32399 17076 9880,'-1'10'196,"-3"-2"1,-2 3-452,-2-3 0,-3 2-334,3-2 1,2 3-292,-3-3-177,1 2 1057,-4 3 0,0-1 0,0 0 0</inkml:trace>
  <inkml:trace contextRef="#ctx0" brushRef="#br0">32581 17076 10429,'0'-7'288,"0"0"881,0 3-592,0 3-558,0-5-804,0 6 479,0 0-428,6 0-38,-5 0 807,10 0 0,-10 0 1,4 0-1</inkml:trace>
  <inkml:trace contextRef="#ctx0" brushRef="#br0">32703 17027 11915,'5'7'-2804,"-4"-2"2274,10-5 286,-4 0 1,1 0 305,0 0 0,-5 0 0,2 0 0</inkml:trace>
  <inkml:trace contextRef="#ctx0" brushRef="#br0">32860 17027 11915,'7'5'820,"-2"-3"-11,-5 3-285,0-5-2803,0 0 2314,6 0 0,-5 0 0,5 0 0</inkml:trace>
  <inkml:trace contextRef="#ctx0" brushRef="#br0">33042 17100 11915,'-6'0'3004,"0"0"-2407,6 0-181,-5 5 1,-2 2-177,-5 5 0,0-4 173,0 0 0,0 0-316,-1 4 1,1 1-1970,0-1 0,0-1 962,0-3 1,0 2 966,0-2 1,-1-2-1,1-1 1</inkml:trace>
  <inkml:trace contextRef="#ctx0" brushRef="#br0">33103 16930 11915,'6'-7'1532,"-4"-2"-1053,6 5 1,-4-2 186,4 2-395,1 3 0,-1-3-318,0 8 1,-6 3 75,2 5 1,2 0-25,-2 0 0,0 0-147,-4 0 1,0 4 32,0 1-172,0-1 0,0-4 3,0 0 0,0-4-231,0 0 400,0-5 192,0 8-341,0-10-561,0 5 586,0-6 209,0 0 145,5-6 0,-2 1 4,5-3 0,-1-7 94,1 3 0,3-3-16,-3 3 0,3 0 239,1-1 0,0 1-141,0 0 0,-4 4-27,0 0 0,0 4-475,4-4 1,1 4 24,-1-4 1,0 5 199,0-1 0,-4 1-389,0-1 1,-4 3-676,4-3 0,-5 4 377,1 4 0,-3-1 647,-1 5 1,-10 0-1,-4 4 1</inkml:trace>
  <inkml:trace contextRef="#ctx0" brushRef="#br0">33188 17051 11915,'0'7'882,"0"-2"-300,0-5 838,0 0 0,6 2-1102,2 2 0,2-2-64,3 7 0,0-5 12,3 4 0,-1 0-1815,5 4 1470,-5 0 0,3 6 1,-6 0-1</inkml:trace>
  <inkml:trace contextRef="#ctx0" brushRef="#br0">31938 18119 8205,'-7'0'1027,"2"-1"64,5-3-566,0 2 1,5-4-232,3 2 0,3 2-50,1-2 1,4 2-106,0-2 1,6 1-235,-2-5 0,3 5-407,1-1 0,-3 3 409,-1 1 0,-5 0-1082,1 0 0,-3 0 121,0 0 1054,-7 5 0,0 2 0,-6 5 0</inkml:trace>
  <inkml:trace contextRef="#ctx0" brushRef="#br0">32059 18204 8625,'-8'2'2030,"0"2"-1543,5-3-213,-2 4 1,6-5-32,3 0 1,4-4-752,9 0 1,1 0-317,7 4 1,-1-4 823,0 0 0,1-5 0,-1 2 0</inkml:trace>
  <inkml:trace contextRef="#ctx0" brushRef="#br0">32472 17998 8869,'0'-7'2317,"0"2"-2224,0 5 1,0 5 164,0 3 0,0 4 42,0 5 1,-4-3-169,0 7 0,0-1-145,4 4 1,0-4 18,0 1 0,0-3-233,0 3 0,0 0 198,0-5 0,0 2-170,0-2 1,0-6-2007,0 2 682,0-3 1523,0 3 0,5-5 0,2-2 0</inkml:trace>
  <inkml:trace contextRef="#ctx0" brushRef="#br0">32642 18253 8172,'-12'12'573,"0"0"1,-1 0-506,1 0 0,0 0-378,0 1 0,0-1 174,0 0 1,0-4-1176,-1 0 494,1 0 817,0 4 0,5 0 0,2 0 0</inkml:trace>
  <inkml:trace contextRef="#ctx0" brushRef="#br0">32788 18180 10454,'6'0'210,"0"0"1,-5 0-147,3 0-1803,-3 0-531,10 0 2270,-9 0 0,8 0 0,-3 0 0</inkml:trace>
  <inkml:trace contextRef="#ctx0" brushRef="#br0">32933 18180 8034,'7'7'1679,"-2"-2"-1783,-5-5 275,0-5 0,2 3 317,2-2-1338,-3 3 0,10 1-1258,-3 0 1595,3 0 513,1 0 0,0-5 0,0-2 0</inkml:trace>
  <inkml:trace contextRef="#ctx0" brushRef="#br0">33079 18180 6512,'12'0'0</inkml:trace>
  <inkml:trace contextRef="#ctx0" brushRef="#br0">33188 18192 9491,'0'7'1175,"0"0"-916,0-3 0,-1-2 201,-3 6-453,-3 0 1,-5 5-254,0-1 1,4-4-754,0 0 0,1-4-1061,-1 4 2060,-3-5 0,4 2 0,-5-5 0</inkml:trace>
  <inkml:trace contextRef="#ctx0" brushRef="#br0">33237 18022 8034,'12'0'1140,"-5"0"-1140,3 0 0,-8 1 198,2 4 1,1 1 550,-1 6 0,0 5-434,-4-1 0,0 4-98,0-4 1,0 4-227,0-3 1,0 0-60,0-1 1,-1-2-256,-3 2 1,2-7-109,-2-1-275,3 1 88,1 3 405,0-6 0,-4 1-78,0-3-38,0-2 379,4 3 1,1-5 77,3 0 1,-1-1 221,5-3 1,0-3-125,4-5 1,0 4 20,1 0 0,-1-1-122,0-3 0,0 0-46,0 0 1,2 0 50,2 0 0,-1 0-35,5-1 0,-5 5-702,1 0 1,-3 6-488,0-2-461,-1-3 1004,0 5 551,-5-3 0,-2 5 0,-5 0 0</inkml:trace>
  <inkml:trace contextRef="#ctx0" brushRef="#br0">33309 18228 12836,'7'13'2357,"4"0"-2109,-3 3 1,0-2-72,4 2 0,-2-3-1149,6 0 1,3 3 332,1 0 639,3 5 0,-4-7 0,-2 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2828 10889 8074,'-17'-8'0,"4"0"3232,6 5-2446,7-3 0,6 5-498,2-3 1,9-2-91,3-2 0,5-3-36,4 3 1,7-3-150,5-2 1,5 1-179,-5 0 1,10 1-53,-1 2 0,8-2-24,-1 3 0,5 1 79,5-1 0,2 4-113,-33 0 1,2-1 0,2 3 0,0 0 239,1-2 1,1 0 0,0 2-1,1 0-33,0-2 0,1 0 0,2 0 1,2-1 8,1-1 0,1 0 0,0 0 0,0 0 149,4-1 0,0 1 0,-1 0 0,0 0 35,1 0 1,0-1-1,3 1 1,1 0-264,0 0 1,0 0 0,0 0 0,0 1 291,0 0 0,0 1 0,-2-1 0,1 1 36,-1 2 1,-1 0-1,3-3 1,0 1-60,0 2 0,0 0 0,1 0 0,-1 0-10,0 2 0,0 0 1,-2 0-1,1 0-19,1 0 0,0 0 1,3 0-1,0 0-16,1 0 1,0 0-1,2 0 1,-1 0 40,-1 0 0,0 0 1,0 0-1,0 0-6,0 0 1,0 0-1,3 0 1,0 0-103,1 0 0,0 0 1,0 0-1,-1 0 48,2 0 1,-1 0 0,-2 0 0,0 0-31,2 0 1,0 0 0,0 0 0,-1 0-340,1 0 1,0 0 0,2 0 0,-1 1 288,0 1 1,-1 1 0,1-3 0,1 1 64,0 1 0,0 0 1,-21-1-1,1-1 1,-1 0-25,1 0 1,1 0-1,-1 0 1,0 0-1,0 0 1,1 0-33,0 0 0,1 0 0,0 0 0,-2 0 0,0 0 0,0 0-21,2 1 0,-1-1 1,1-1-1,1 0 0,0 0 1,0-1 52,-1 1 0,-1 0 0,1-1 0,1 1 0,0-1 1,0 1-4,0 1 1,0 0-1,0 0 1,-1 0-1,-1 0 1,1 0-1,-1 0 1,1 0 0,0 0 0,1 0 0,1 0 0,-1 0-14,0 0 0,0 0 0,0 0 0,3 0 0,0 0 0,1 0-31,0 0 0,0 0 0,0 0 0,0 0 1,-1 0-1,0 0 15,-3 0 0,0 0 0,0 0 0,4 0 0,0 0 0,0 0-242,-2 0 1,-1 0 0,0 0 0,3 0 0,1 1 0,-1-1 225,-2 2 0,-1-1 0,0 1 1,0-2-1,1 1 0,-1 0-28,-1 2 0,0 0 1,0 0-1,3-1 1,1 0-1,-1 0 53,-2 1 1,0 0-1,1 0 1,1 0 0,0 1-1,1 0-20,-2-1 1,1-1 0,0 1-1,-1 0 1,0 0 0,-1 1 62,-1-2 0,0 1 0,0 0 0,5 0 1,-1 1-1,1 0-16,-2-1 0,0-1 0,-1 1 1,3 1-1,0-1 0,-1 1 26,-1 0 1,0 1 0,-1-1 0,2-1-1,0 1 1,-1 0-51,0-2 0,0 1 0,0 0 0,2 0 0,1 1 1,-1 0 13,0-1 0,-1-1 0,0 1 1,0 1-1,0-1 0,0 1 11,0 0 1,0 0 0,1 1 0,-2 0 0,0 0 0,0 1-15,0 0 1,-1-1 0,1 1 0,2-1-1,-1 1 1,1-1-9,1 0 1,-1-1 0,1 0 0,-1 0 0,0 1 0,0-1-14,0 2 0,1 0 0,-1-1 0,-1 0 0,0-1 0,-1 1-4,1 0 1,1 1 0,-1-1-1,2 0 1,0 0 0,0-1 15,-1 0 0,1 1 0,-1-2 0,3 1 0,-1-2 1,0 1-4,-1 0 0,0-1 0,-1 1 1,0-1-1,-1 1 0,1-1 4,-1 0 1,0 1 0,0 0 0,2 0 0,0 1 0,0-1 1,-1-2 1,1 0 0,0 1 0,2 1 0,0 0 0,0-1-7,-2 0 0,-1-1 1,1 0-1,0 2 1,1 0-1,-1 0-2,-3-2 0,-1 0 0,1 1 0,4 0 0,0 1 0,0 0 22,-1-1 0,-1-1 0,1 0 1,1 1-1,0 0 0,-1 0-28,0-1 0,-1 1 1,1-1-1,0-1 1,-1 1-1,0-1-2,-2 1 1,0 1 0,0-1 0,3 1 0,1 0 0,-1 0-5,-2-1 0,0 1 0,0-1 0,2 0 1,-1 1-1,0-1-3,-2-1 0,-1 0 0,1 0 0,-1 1 0,1 1 1,-1-1 15,-1 1 1,0-1 0,1 0 0,2 1 0,1-1-1,0 0-6,-2 0 1,-1-1 0,1-1 0,2 1 0,-1 0-1,1 0-34,-4 0 1,1 0 0,-1 0-1,0 0 1,1 0 0,-1 0 10,-1 0 1,0 0-1,0 0 1,2 0 0,0 0-1,0 0 14,-2 0 1,-1 0 0,2 0 0,0 0 0,0 0 0,1 0 11,-1 1 1,1-1 0,-1-1-1,-1 0 1,0 0 0,0-1-87,-3 1 0,0 0 0,1-1 0,0 1 0,1-1 0,-1 1 69,1 1 1,0 0-1,-1 0 1,0 0 0,0 0-1,-1 0 0,1 0 0,-1 0 0,0 0 0,1-1 0,0-1 0,-1 1 10,20-1 0,1 0 0,-21-1 0,2 0 0,-1 1 0,-1 0 1,1 1 0,-1-1 0,1 0 0,-1-2 0,1 1-7,-2 0 1,0 0-1,0 0 1,21 0 0,1 0-5,-22 0 0,0 0 0,0 0 0,22 0 0,0-1 17,-1 1 1,0-2 0,1 0-1,-1-1-15,0 2 1,0 0 0,-2 0-1,1 1-33,-1-1 0,0 0 0,-3 2 0,1 0 35,0-2 1,0-1 0,1 2 0,-1-1 0,1 0 1,-1 0 0,-1 0 0,-1 1 30,-4 1 1,0 0 0,4 1 0,0-1-37,-4-2 0,0 0 0,3 2 0,0 0 1,-3-2 1,0 0-1,2 0 1,-1 1 0,-4-1 1,1 0 0,6-2-1,0 2-31,-2 2 1,0 0 0,1-2 0,0 0 27,-1 1 0,-1 1 0,-2-2 1,0 0-69,-2 2 1,1 0-1,2-2 1,0 0 45,-2 2 1,0 0 0,-3-3 0,1 1 187,0 2 0,0 0 0,-7-2 0,1-1-154,3 0 0,1 1 1,-3 1-1,-1-1 1,-1 0 0,1 0 1,0 0-1,0 0-7,-2-2 1,-1-1-1,-1 3 1,0-1 44,0-1 0,-1-1 0,-3 3 0,0-1 26,4-3 1,-1-1 0,-3 2-1,-1 0 215,0 1 0,0 0 1,-3-2-1,-2-1-250,33-7 0,0-2 29,-1 1 0,-5 0 3,-7-4 0,-5-3-18,-3 4 0,-3-4 622,-6 0 1,-4-1-653,0 0 1,-10 0 688,2 0 0,-7-4-699,3 0 0,-7-4 490,-2 4 1,-1-5-495,-7 1 0,0-3 175,-4-1 0,0 0-387,0-1 0,-7 0 126,-5-3 0,-2 2-147,-7-2 0,-3-2-11,-5 2 0,-7-2-108,-1 2 1,-6-2 274,-7-3 0,23 23 1,-1-1 9,0 3 0,-2 1 0,-3-1 0,-1-1 42,-3 1 1,-1 1 0,-1 1 0,-2-1-328,-2 0 0,0-1 0,-4 0 0,0-1 306,-2 2 0,-1-1 0,-1 0 0,0-1-17,-5 1 0,0 1 0,-1 1 0,-2-1 12,-4 0 0,-2-1 1,20 7-1,-1-1 0,0 1-247,-1 0 1,-2 1 0,1-1-1,0 0 1,1 0 0,0 1 252,-3 0 1,1 1 0,-1-1 0,1 1 0,-1 0-1,0-1-257,-4 1 1,-2-1 0,1 1-1,-1 0 1,0-1 0,-1 1 271,1-1 0,0 1 0,-1 0 0,-2 0 0,0 1 0,-1 1 51,0-2 1,-1 1-1,0 1 1,-1 0 0,-2 0-1,1 1-19,0-2 1,0-1-1,-1 1 1,-4 2-1,0 0 1,-1 0-191,0-1 1,0 0 0,0 1 0,17 2-1,-1 1 1,0-1 0,0 1 182,0-1 0,-1 1 1,0 0-1,0 0 0,0 0 1,0 0-1,0-1 1,0 1-118,-4 0 0,0 0 0,0-1 0,0 1 0,1 0 0,0 0 0,1 1 0,-1-1 120,-1 1 1,0 0-1,0 0 1,0-1-1,1 1 1,-1-1 0,1 0-1,-1 0 4,-2 0 0,0 1 1,0 0-1,0 0 0,0 0 1,1 1-1,-1-1 0,-1 0-60,-1 0 0,-2-1 0,1 1 0,0 0 0,1 1 0,-1 0 0,1 1 0,0-1 60,0 0 1,0 0 0,0 0 0,-1 0-1,1-1 1,-2 1 0,1-1 0,0 1 23,0-1 0,0 1 1,0 0-1,0 0 1,-1 0-1,-1 0 1,1-1-1,-1 2-51,1-1 1,0 1 0,0 0 0,0 0 0,-1 0 0,1 0 0,-1 0 0,1 0 40,0 0 1,0 0-1,0-1 1,0 1-1,-1 0 1,0 0-1,0 0 1,1 0-10,-1 0 1,1 0-1,0 0 1,0 0 0,-1 0-1,-1 0 1,0 0-1,0 1-19,0-1 1,0 1 0,0 0-1,-1 0 1,0 0 0,0 1-1,0-1 1,-1 0 29,2 1 1,0 0 0,0 0 0,0 0 0,-1 1-1,-1 0 1,1-1 0,0 1-7,1-1 1,0 0 0,-1 0 0,1 0 0,0-1 0,0 1 0,0 0 0,0-1 5,1 1 1,-1 0 0,1 0 0,0 0 0,-1 0-1,0 0 1,0 0 0,0 0-7,-1 1 0,1 0 0,0 0 0,0 0 0,0 0 0,-1 0 0,1 0 0,0 0-1,1 0 0,0 0 0,0 0 0,0 0 0,0 0 1,0 0-1,-1 0 0,1 0 14,0 0 0,0 0 0,0 0 0,0 0 1,0 0-1,0 0 0,0 0 0,1 0 3,-1 0 0,1 0 0,0 0 1,0 0-1,0 1 0,-1 0 0,0 0 1,0 0-15,1 0 1,0 0 0,0 0 0,0 0-1,0 1 1,0 0 0,1 1 0,-1-2 0,0 1 1,-1-1-1,1-1 1,0 2-1,1-1 1,1 2-1,-1-1 1,0 0-4,0-1 1,0 0 0,0 0 0,0 0 0,2 1 0,0 1 0,0-1 0,0 1-2,-1-1 0,0 0 0,0 0 0,0 0 0,1 0 1,1 1-1,0-1 0,-1 1-18,-3-1 0,-1 0 0,1 0 0,0 0 0,2 0 1,1 1-1,0 0 0,0 0 26,1-1 1,-1 0-1,2 0 1,-1 0 0,2 1-1,0-1 1,0 1 0,0 0-16,0 0 1,-1 0-1,0 0 1,0 1 0,1-1-1,1 0 1,-1 0 0,1 0-4,-4 0 1,0 0 0,0 0 0,0 0 0,1 1-1,0-1 1,1 0 0,-1 1-3,1 0 0,0 0 0,0 1 0,0-1 0,4-1 0,-1 1 0,2-1 0,-1 0 8,1 1 1,0 1 0,1-1-1,-1 0 1,-1 0 0,0-1-1,0 0 1,1 1 4,0-1 1,0 0-1,1 0 1,-1 0-1,-4 1 1,1 0-1,-1 0 1,0 1 5,4-1 1,0 0 0,1 0 0,-1 0-1,-16 2 1,1 0 0,-1-1-13,16-2 0,0 0 0,0 0 1,1 0-1,-14 2 0,2-1 0,-2 1 8,14-1 1,-1 0 0,0 0-1,0 1 1,-15-1 0,-1 1-1,1 1 39,1 0 0,1 2 0,0-2 0,-1 0 1,1-1-1,0-1-34,2 2 1,1-1 0,-1 1 0,-1 0-1,1 1 1,-1-1-3,1 1 1,0 0 0,1 0 0,0-1 0,0 1-1,0-1 4,0 1 1,1 0-1,0 0 1,0-1 0,1-1-1,-1 0 3,1 2 0,0 0 0,0 0 0,1 0 1,-1 0-1,1 0 1,0 1 1,0 0 0,1 1 0,0-1 0,1-1 0,0 1 5,2-1 0,1 0 0,-1 0 0,1 0 0,0 1 0,0 0 39,1-1 1,0 0-1,0 0 1,0-1-1,1 1 1,0-1-87,-1 1 1,0 0 0,0 0-1,0 0 1,1-1 0,0 1 35,0 2 1,0-1-1,1 0 1,1-1-1,1 0 1,-1 0 79,0 0 1,-1 0 0,1 0 0,3-1 0,0 1 0,0 0-103,-2 1 0,0 1 1,0-1-1,1 0 0,0 1 1,1-1-44,2 0 0,0 0 0,0 1 0,1-1 0,-1 0 0,1 1 201,-20 3 0,0 0 0,-2-1 0,1-1-162,0 0 1,1 1 0,1-1-1,1 0 1,-1 3 1,2-1-1,0-1 1,0-1-6,1 0 1,0 0 0,1 1 0,-1-1 201,2 3 0,0-1 0,2-2 1,-1 1 106,3-1 0,1 0 0,1-2 0,2 1-239,0 1 1,0 0 0,2-1 0,0-1 3,0 2 1,0 1 0,3-3 0,1 0 10,0 2 0,1 1 0,-1-1 0,1-1-40,1 2 0,1-1 1,-2 0-1,2-1 224,3 0 0,1-1 1,1-1-1,2-1-207,0 2 1,1 1-1,-30 9-2,-1-2 0,3 2 19,1-1 1,7-2-45,5 6 0,0-5 587,5 5 0,2 0-653,2 3 0,8 1 607,4 0 1,4 4-828,4 0 1,5 7 245,8 1 0,2 2-541,6 6 0,7 0-277,5 5 0,15 5 556,-8-26 1,3 0 0,2 2 0,3-1 11,5 1 0,2 0 0,7 0 0,2 0 268,4 0 0,1 0 0,5 1 0,2 1 0,0-2 0,1 0 0,3-2 0</inkml:trace>
  <inkml:trace contextRef="#ctx0" brushRef="#br0">25071 1836 7686,'0'-13'0,"0"1"1080,0 5 228,0 1-369,0 6 849,0 0 1,0 7-1495,0 6 1,0 5 2,0 6 1,0 3-94,0 1 1,0 0-132,0 5 0,-4-1-134,0 1 0,0-3 131,4-5 0,0-2-321,0-2 219,0 3 1,0-11 312,0 4-190,0-9-916,0-2 294,0-6 1461,0 0-658,0-11 0,0 1-314,0-11 0,0 1-76,0-5 0,1-6 136,3-2 0,-2 3-10,2 1 1,-3 3 68,-1 1 1,0 0 61,0 1 1,0 4-49,0 4 1,0 6 326,0 2-442,0 5 96,0-2 105,0 5 41,0 0-404,0 5 0,0 6 59,0 6 0,0 1 195,0-2 1,0-2-74,0 2 0,4-2-19,1-1 9,-1-1 52,-4 0 284,0-5-192,0-1 926,0-6-769,0 0 0,1-6-144,3-2 1,-2-9 44,2-3 0,-2-4 38,3 0 1,-4-1-264,3 0 0,-3 6 184,-1 2 1,0 7 209,0 2-97,0 5-1241,0-2 723,0 5 1,-1 12-3709,-3 9 3967,-3 8 0,-16 19 0,-4 3 0</inkml:trace>
  <inkml:trace contextRef="#ctx0" brushRef="#br0">26361 992 7946,'0'-19'-115,"0"1"-1,0 6 116,0-1 992,-5 1-150,4-1-463,-11 6 1,6 1-48,-7 1-284,1 4 1,-1-3 199,1 8 1,-5 0-28,1 9 1,-1-4-1,5 8 1,0 1-385,-1-2 0,5 5 66,0-5 1,5 2-66,-1-1 0,2-3 43,2 2 1,2-2 107,2-2 1,4 1 16,9-1 1,-4 1 20,4-1 1,1-1-28,-2-3 0,1 2 12,-5-6 0,1 2-198,-1-2 28,-5-3-162,4 5 409,-10-6 265,5 0-401,-6 0 11,0 0 1,-6 1 613,-2 3-146,-3-2-309,-1 3 0,4-5-309,-1 0-559,6 0-2026,-2 0 2771,-1 0 0,5 0 0,-4 0 0</inkml:trace>
  <inkml:trace contextRef="#ctx0" brushRef="#br0">26337 1017 7918,'-7'-7'-153,"-4"-4"1,8 8 709,-5-5-48,5 5 275,-8-8-213,9 10 101,-9-5-208,10 6-458,-10 0 0,6 2 77,-4 2 0,0 4-4,4 9 1,1-2-37,4 6 0,0-2 119,0 1 0,0 3-208,0-7 0,2 1-6,2-5 0,-1 0 104,5 1 0,0-2 22,5-3 1,-1-2-327,0-6 1,1 0 108,-1 0 1,1 0 358,-1 0 1,0-6-8,1-2 1,-1-3-177,1-2 1,-2 0 62,-3-4 1,2 2-27,-6-6 0,0 1 74,-4-5 0,0 4-45,0 0 1,-2 6 8,-2-1 0,-1 2-67,-3 2 1,-3 3-12,2 1 1,-2 5-366,-1-1 0,-1 3 170,1 1 0,1 1-746,3 3 1,-2-1 435,6 5 0,0 1-635,4 3 0,1 0 1110,3 1 0,3 5 0,6 1 0</inkml:trace>
  <inkml:trace contextRef="#ctx0" brushRef="#br0">26622 943 9512,'0'19'1042,"-4"4"-698,0-2 0,0-2-138,4 2 0,0-5-263,0 5 0,0-4 66,0 3 0,0-4-89,0 0 0,0-6 116,0-2 0,1-1-83,3 1 245,-3-2-292,5-6 330,-6 0 0,0-2 94,0-2 0,4-4-225,0-9 1,4-1-6,-3-2 0,3-2 39,-4 5 1,6-4 180,-2 5-626,3-1 264,1 5 1,1 1-691,-1 3 1,1 2-457,-1 6 1,0 2 567,1 2 0,-1 3 256,1 5 0,0-1 64,4-3 0,-2 3-81,6-2 1,-6-3 380,1 3 0,4-1 0,-1 4 0</inkml:trace>
  <inkml:trace contextRef="#ctx0" brushRef="#br0">27006 1067 7918,'7'-6'-63,"-1"-1"1,-2-5 228,0-1 1,0 1 51,-4 0 1,-1-1 485,-3 1 1,1-1-258,-5 1 1,-1 4 137,-3-1 1,0 7-148,-1-2 0,1 2-334,-1 2 1,1 6-23,0 2 0,-5 8-83,1 5 1,3 0-4,5 4 1,5-7 163,-1 6 1,3-3-446,1 0 1,0-2 115,0-2 1,1-8-189,3 4 1,3-5 109,5 0 0,2-2-4,3-6 0,-3 0 102,2 0 1,2-6 4,-1-2 1,0-7 101,0-2 0,-3-5-77,2 1 0,-2-6 213,-1-2 0,-5-6-48,0 2 1,-1-2 224,1-3 1,2 3-95,-6 1 0,4 0 212,-4 5 0,1 4-75,-5 5 1,0 9 420,0-2 278,0 4-187,0 2-1030,0 1 0,-6 8 200,-2 2 0,-2 12 24,2 9 0,-3 8 118,3 0 0,1 3-158,-2 1 0,7-1-79,-3-3 0,4 2-183,1-7 0,1 6-109,4-6 1,2 0 167,5-7 1,0 1-25,1-6 0,3 1 122,1-5 1,5-5 86,-1-3 0,-2-2-107,2-2 0,-5 0 101,5 0 1,-2-2-30,2-2 1,1-3 101,-6-5 0,2-5 52,-1 1 0,-3-6-90,2 1 1,-6-2 99,-2-2 0,-4 0-73,4 0 1,-5 0-26,1 1 1,-2 3 6,-2 0 0,-2 6 486,-2-1 0,-3 3 126,-5 5-341,-1 2 0,-3 6-250,-1 0 1,1 2 103,3 2 0,1 4-103,0 9 0,-1 2 58,1 6 1,5 4-110,3 0 1,2 0 109,2-5 1,0 1-310,0 0 0,6-2-199,2-2 0,3-3 209,2-6 1,-1 1-350,0-1 292,6-5 87,2-1 0,0-6-56,1 0 0,-2 0 24,2 0 1,1-6-113,-5-2 1,3-3 47,-3-2 0,3-3 184,-3-1 1,1-5-47,-2 2 1,-2-4 130,3-1 0,-5 1 515,-4-1 0,3 5-310,-2 4 0,-4 2 210,-1 2 0,-1 5 37,1 3 485,-2 2-569,3 2 1,-5 3 65,0 5 0,0 2-52,0 11 0,0 1-297,0 7 1,0-3-79,0 3 0,0-7 182,0-1 1,0-2-530,0 2 0,0-2 178,0-3 0,0-6-184,0 2 0,2-3 19,2-1-41,-3-3 111,5-5 795,-6 0 0,0-1-301,0-3 0,5-4-178,3-9 1,3-1 15,2-2 1,-1-4 50,1 3 0,0 4 1342,4 0 0,-3-1-657,2 2 0,-2 0-306,-2 8 0,1-2-306,-1 6 0,1-4-341,-1 4 1,0 0-4297,1 4 4453,-1 0 0,1 11 0,-1 3 0</inkml:trace>
  <inkml:trace contextRef="#ctx0" brushRef="#br0">25319 2257 8302,'-7'-5'603,"2"-2"-812,10 0 217,2-4 1,6 10-1417,-1-4 1408,1-1 0,5-1 0,1-6 0</inkml:trace>
  <inkml:trace contextRef="#ctx0" brushRef="#br0">26299 1984 7979,'0'-12'0,"0"5"1449,0-4-613,0 10-701,0-5 90,0 6-29,0 6 1,-4 2-22,0 8 1,-4 5 48,4 8 1,-6 3-409,2 5 0,2 0 190,2 0 1,-1-4 174,0 1 0,1-7 71,4 2 1,2-7-1692,2-1 1,0-5 1438,8 5 0,-2-6 0,8 3 0</inkml:trace>
  <inkml:trace contextRef="#ctx0" brushRef="#br0">26647 2108 8685,'0'9'1644,"0"-1"-1431,0 0 1,1 3-62,3-3 1,-1 4-35,5-4 1,1-3 56,3-1 0,6-2-128,3-2 1,-2 0 112,2 0 1,-1-2-226,5-2 1,-6 2 98,-2-7 0,1 2-117,-2-1 1,-3-3 12,-5 3 124,-5-3 0,2-2-21,-5 1 0,0 4-17,0-1 1,-1 5-212,-3-4 1,-3 5 99,-6-1 1,1 3-590,0 1 0,-1 0-93,1 0-33,-1 5 1,7-2 2,1 5 807,4-5 0,1 8 0,0-4 0</inkml:trace>
  <inkml:trace contextRef="#ctx0" brushRef="#br0">27193 2022 7952,'0'8'0,"0"0"418,0 0-224,5-1 0,-4 6 27,4-1 370,-4 0-301,-1 6 1,4-5 69,0-1 1,6-4-149,-2 1 0,-1-1-13,1 4 1,1-5 127,3-3-251,6-2 0,-4-2 132,2 0 0,-1 0 16,2 0 0,-3 0-11,2 0 0,-2-6 23,-2-2 22,1-3 1,-2-1 160,-3-1 1,-2 1-313,-6-1 1,-2 1 57,-2 0 1,-4 5-1189,-9 3 0,-5 5 598,-11 7 1,-5 7 424,-12 14 0,20-11 0,-1 2 0,0 2 0,-1 0 0</inkml:trace>
  <inkml:trace contextRef="#ctx0" brushRef="#br0">29376 2121 7931,'7'0'0,"-2"0"0,-5-6 287,0-2 0,2 1 437,2-1 0,-3-2-341,3-6 0,3 1-96,2-6 0,2 4 410,1-3-422,0-1-154,1-4 0,-1 2-19,1 2 0,-1-2 38,0 2 1,-1-1-153,-2 1 0,-4-2 249,-5 2-206,0 3-87,0 0 231,-5 6-194,3 0 1,-10 0 72,-1 4 1,1 1-280,-4 3 115,-4 3-53,6-5 1,-9 12 81,9 1 1,-4 5 51,6 1 0,1 6-10,3 6 1,2 1 24,6 7 0,0-1-19,0 1 1,10 1-19,2-5 1,5 4 46,-1-4 1,-2 0-65,3-4 51,-4 0-73,0-1 0,-1-4-159,1-4 0,-7 2 96,-1-1 0,-4-1-83,-1-3 0,-6 0 109,-2 4 0,-4-3-21,-5 2 0,-1-2 94,-2-2-34,-4-5 0,6 3 73,-2-6 0,0 0 0,5-4 239,-1 0-50,-1-5 0,9-2 1,1-7-94,1-2 0,2-2-51,4-3 0,2-2-85,2 2 0,3-1-59,5 1 0,6-1-138,3 6 121,2-7 1,3 10 117,3-4 1,2-1 25,2 2 0,1-1 0,-5 5 162,-1-1 1,1 5-193,-5 0 0,4 5 20,-7-1 0,-3 3 9,-2 1 103,3 0-127,1 0 1,-1 4 160,-2 0 1,-9 5 221,-4 0-171,3 2-87,-6 1 1,9 2-63,-6 2 0,0-2 41,-4 3 1,4-3 103,0-2 1,6-4-54,-2 1 0,1-3 8,3 3 1,-2-4 262,6-5 0,2 0-99,-1 0 0,1-1-167,-2-3 0,-2-3 230,2-6 0,-3-3 345,-5-1 1,-2-3-400,-6 3 1,-2-5-287,-2 1 1,-14 3-549,-11 2 1,-7 8-1994,-5 4 2503,-14 13 0,-9 10 0,27-3 0,0 0 0</inkml:trace>
  <inkml:trace contextRef="#ctx0" brushRef="#br0">24910 3311 8166,'0'-12'1512,"0"0"-879,0-1-69,6 1-199,0 5-122,7 1 0,-1 6 87,-5 0-26,4 0 217,-4 6-402,0 6 1,4 3-133,-3 6 253,-2 5-119,-1 1 1,-5 4-116,0-2 57,0-3 87,0 5-275,-5-1 0,-2-4 113,-6 3-1,-3-7-51,-1-1 1,-5-1 26,2 5 0,-4-1-457,-1-4 1,1 2 58,-1-5 0,4 0 161,0-5 1,6-4 231,-1 0 0,2-5-189,2 1 41,-1-2 1,2-4 29,3-2 0,-2-7 266,6-5 0,0-2-133,4 1 0,0-1 165,0-2 1,4 2 168,0 5 1,6 1-154,-2-1 0,3 2 188,2 3 1,3 1-97,1 3 1,5 3-40,-2-3 1,4 2-82,1 2 1,-1 2-139,1 2 0,0 1-171,0 4 0,-5 2-523,1-3 1,-2-1-716,2 1 1,-2 0 142,-2 5 1278,-3-1 0,4 0 0,-6 1 0</inkml:trace>
  <inkml:trace contextRef="#ctx0" brushRef="#br0">25319 3721 9998,'13'12'0</inkml:trace>
  <inkml:trace contextRef="#ctx0" brushRef="#br0">26672 3411 7980,'0'-13'879,"-5"5"-492,1 0 1,-1 4-118,1-5-32,2 7 1,-5-4-14,3 6 0,-1 7-28,-4 5 1,-2 8-231,3 9 0,1 4 34,-1 8 1,5-1 5,-1 5 0,4-6 5,4-2 0,-1-1 70,5-7 0,-4 0 18,5-4 1,-7-6-16,3-2 1,0-4 250,-1 0-121,0-1-110,-4 1 0,-5-1-164,-3 0 1,-5-1-194,-3-2 0,-4 4-115,-5-4 1,1 4 189,-1-4 1,4-2-561,1 1 0,4-5 298,0 1 1,2-4 103,2-4 1,5-3 334,3-6 0,-3-10 0,0-3 0</inkml:trace>
  <inkml:trace contextRef="#ctx0" brushRef="#br0">26498 3522 7980,'12'-11'439,"1"3"0,0-2-264,4 6 1,2-4 26,6 4 0,0 0-15,0 4 1,0 0-304,-1 0 1,1 0-480,0 0 1,0 1 455,0 3 139,-1-2 0,7 14 0,0-2 0</inkml:trace>
  <inkml:trace contextRef="#ctx0" brushRef="#br0">27006 3671 7980,'-6'12'-316,"-4"1"414,6-1-66,0 1 171,4-1 374,0 1-136,5-1 1,2-5-97,5-3 0,2-4-155,3-4 0,-2-3-21,6-5 0,-6-2 495,1-3 0,-2 3-169,-1-2 0,-1-2-88,0 1 0,-1 0-240,-2 0 1,0 3 28,-5-2 0,1 6-687,-5 2 1,-6 1 364,-2-1 1,-9 3-2951,-3 10 3076,-9 1 0,-9 18 0,-6 2 0</inkml:trace>
  <inkml:trace contextRef="#ctx0" brushRef="#br0">29426 3225 8122,'0'-9'0,"0"1"0,-2 5 0,-2-1 0,1 4 186,-5 4 0,0 9 397,-5 7 1,-3 9-283,-1 4 1,-3 9-135,3 3 1,2-1-310,7 2 118,2-12 1,6 8 0,0-11-104,0 1 1,1-3 165,4-8 1,1 1-144,7-6 1,1-3 137,2-5 0,-2-5 30,3 1 1,0-3-16,0-1 1,4-1-2,-5-3 0,1-3 250,-5-6-259,1 1 1,-5-2 0,-1-1 46,-2-2 1,-1 1-42,-4 3 1,-7 1-13,-5 0 0,-2 1 40,-6 2 1,-1 2-5,-4 3 0,-4 3-453,0-3 91,0 2 0,10 7-297,2-1-14,4 0-664,0-4 942,6 0 1,7 0 0,10 0 19,5 0 1,4 0 118,6 0 0,0-6 187,0-2 0,5-3 0,2-1 0</inkml:trace>
  <inkml:trace contextRef="#ctx0" brushRef="#br0">29599 3485 7927,'13'0'-200,"-5"0"472,0 0 206,0 0-150,5 0 1,-5 6 111,0 2 0,-5 3-137,1 1-64,3 1-45,-5-1 0,9-1 30,-3-3-150,3 3 165,-4-9-217,4 9 1,0-10 290,5 3-154,1-2 0,-5-2 20,1 0 0,-1 0 66,1 0 0,-1-2 0,0-2 0,1 1 403,-1-5-254,-5 0-123,4-5 1,-10 1 293,4 0-325,-4-1-61,-1 1 0,-1-2 75,-4-2 0,-1 6-166,-7-3 0,-3 5-225,-1 0 0,-5 2-562,1 6 1,-2 6 698,-2 2 0,-5 14 0,-2 4 0</inkml:trace>
  <inkml:trace contextRef="#ctx0" brushRef="#br0">24860 4638 7929,'-5'-11'888,"-3"3"691,2-3-1041,1 4 1,5-1 262,0 0-568,0 5 1,9-3 178,4 6 0,6 0-133,-3 0 0,5 0-46,-4 0 0,3 0-484,-3 0 0,-1 6 228,-3 2 1,-5 3-334,0 2 1,-5 5 243,1 2 1,-4 4-352,-4 0 0,-4 1 222,-9 0 0,2 0 27,-6 0 0,6 0-89,-1-1 1,3-4 101,5-4 0,3-2 223,5-2 1,0 1-103,0-1 1,1 1 297,3-1 0,3-4-98,5 0 1,6-1 140,3 2 0,2 0-69,2-5 1,-1 2 3,-4-2 1,-2-1-54,-5 5 1,-1-5-18,0 1 1,-5 3 88,-2 1 0,-4 3-99,-1 2 1,-7 0-228,-5 4 0,-2-2 83,-7 6 0,0-5 97,-3 5 1,3-5-10,0 5 0,6-6-1379,-1 2 1,6-3 119,2-2 1199,5 0 0,-3 1 0,6-1 0</inkml:trace>
  <inkml:trace contextRef="#ctx0" brushRef="#br0">25431 5122 7914,'0'-7'854,"6"2"-754,2 5-100,3 0 0,1 5 0,1 2 0</inkml:trace>
  <inkml:trace contextRef="#ctx0" brushRef="#br0">26622 5209 8049,'8'-23'179,"0"2"1,-3-3 384,3 4 1,4-4-215,5 0-177,-1-1 1,-3-4 356,-1 0-236,1-6 0,-1 8 53,0-6-312,1 0 1,-5 0 163,0 0 1,-5 5 46,1-1 0,-2 3-100,-2 1 0,-2 4-262,-2 1 1,-3 6-41,-5 2 0,-2 5-55,-3 7 1,-2 0-117,-6 0 0,-1 7 146,-3 5 1,4 2 83,1 6 0,0 1 38,8 4 1,0 4 49,8 0 1,3 5-67,5-1 0,2-1 142,7 1 1,0-5-62,12 1 0,0-1 140,4-3 0,-1 3-36,1-7 1,3-4-52,-3 0 1,1-3-25,-10-2 1,4 1 8,-8-1 0,2 0-52,-10 1 0,0-1-67,-4 1 1,-7 0-282,-5 4 0,-8 2 134,-9 6 0,-2 0 122,-6 0 0,1-6 11,3-3 0,2-2-26,6-1 0,1-2 941,-1-3-395,6-3-338,1-5 1,11-5 50,3-3 0,4-5-438,4-3 0,8-4 106,9-4 0,6-1 236,2 0 0,6 0-596,-2 0 1,3 2 169,1 2 1,0-2 87,0 2 1,-4 2-6,1-2 1,-6 6-107,6-1 1,-11 3 223,2 5 0,-9-2 2170,1 6-1180,-3 0-630,-2 9 1,-5 6 173,-3 6 1,-3 1-104,-1-2 0,0 0-218,0 4 1,5-5 147,-1 2-279,5-3 0,-2-2 104,6 1 0,-1-7 90,1-1 1,3-4-8,1-1 0,1-1-13,-2-4 1,-2 3 270,2-7 0,-2-3-107,-1-4 1,-5-5 439,0 4 0,-5-5-241,1 2 0,-8-2-75,-4 1 1,-3 3-157,-2 6 1,-5 1-1053,-2 2 0,-9 4 112,-4 5 0,-3 12 729,-2 9 0,-4 13 0,-2 10 0</inkml:trace>
  <inkml:trace contextRef="#ctx0" brushRef="#br0">29388 5073 7910,'0'-7'-199,"0"-4"0,0 8 515,0-5 11,0-1 139,0-3-303,0 0 0,0-1 113,0 1 1,0-5 12,0 1 1,0-1-59,0 5 1,0-5-15,0 1 1,0-1 313,0 5-341,-5-6 1,-2 4-89,-5-3 0,-1 5 115,1 4 1,-2-2-274,-3 6 1,-2 0 58,-6 4 0,0 0-191,1 0 0,3 5 82,0 4 1,2 2-31,-2 1 0,3 6 103,6 3 0,0-2-21,-1 2 0,6-5-76,3 5 1,3-5 102,1 5 1,5-6 22,4 2 1,3-3-20,5-2 1,6-5 81,6-3 1,3-3-76,1-1 0,-4 0 0,8 0 0,-8 0 44,0 0 1,-4-4 74,-5 0 1,-2 0-1,-7 3 40,-3-4 1,-1 4-81,-3-3 264,-2 3-185,3 6 1,-10 3 19,-3 9 1,-8 4 107,0 7 0,-6 3-169,1 2 1,-2 1 5,-2-5 0,0 4-574,0-4 0,6 0 129,2-4-375,4 0 0,0-2 346,1-2 1,4-2-587,-1-2 1,7-3 396,-3 2 0,4-6-531,1-2 1087,0 0 0,6-1 0,0-1 0,7-6 0</inkml:trace>
  <inkml:trace contextRef="#ctx0" brushRef="#br0">29674 5073 7910,'0'-7'1268,"0"1"-1172,0 6-767,0 0 819,0 6 0,-4 1 992,-1 5-642,1 0-297,10 1-93,-5-1 1,12-5 39,-1-3 1,2-2-14,6-2 0,1 0-11,4 0 1,-2-6 34,-2-2 1,1-3 20,-5-2 1,-1-3-18,-3-1 0,-7-1-13,-1 2 1,-5 1-774,-5-6 327,-1 6 216,-18-3 1,-5 11-3032,-16 3 3111,5 8 0,-20 8 0,9 8 0</inkml:trace>
  <inkml:trace contextRef="#ctx0" brushRef="#br0">24922 6214 7936,'-5'-13'-964,"-1"5"1561,-2 0 1208,-3 5-1230,10-3 21,-5 6-176,6 0-200,-5 6 55,3 6-228,-3 13 31,-1 7 0,5 5 142,-3 0 1,2 0 164,2 1-611,6-7 218,1 0 0,5-7 218,6 1-295,-4-5 89,9-3 1,-8-8-3,6-1 1,0-5-69,4 1 0,-1-3 224,1-1-908,0 0 517,0-5 1,0 2-803,0-5 707,-1-1 0,0 1-808,-4 0 1,2 1 1135,-5-1 0,5-9 0,-3 3 0</inkml:trace>
  <inkml:trace contextRef="#ctx0" brushRef="#br0">25257 6201 7936,'-20'4'89,"-1"0"1,4 10 263,-3-1 0,-1 9-33,-4 2 0,5 7-133,-1 6 0,0 6-104,-4 2 1,5-1-149,-1 2 0,7-6 160,2 1 1,1-2 32,7-2 1,0-1-1316,4-3 0,0 1 147,0-5 1040,0-5 0,5-1 0,2-4 0</inkml:trace>
  <inkml:trace contextRef="#ctx0" brushRef="#br0">25530 6648 11921,'7'0'167,"-1"11"0,-6 2 1</inkml:trace>
  <inkml:trace contextRef="#ctx0" brushRef="#br0">26411 6511 7944,'-7'-12'2182,"-4"-1"-1611,10 7 637,-5 0-864,6 6 1,-5 4-163,-4 9 1,-7 4-130,-5 21 1,-1 2 120,1 9 1,-2 5 46,2 0 0,5-5 14,3-3 0,2-6-1286,7 1 0,0-6 524,4-2 1,2-6-654,2 2 0,3-4 324,5-4 1,6-1 855,3-7 0,2 2 0,2-8 0</inkml:trace>
  <inkml:trace contextRef="#ctx0" brushRef="#br0">26783 6561 7939,'-7'0'1064,"-2"1"-819,5 3-59,-6 3-158,8 6 0,-4 3 1068,1 1-662,4 5 1,-9-7-90,6 6 1,0-6-112,4 1 1,0-2-15,0-2 1,6-1 13,2-2 0,3 0-311,1-4 0,5-1 96,-1-4 1,7-2 196,-3-2 1,2-3-58,-1-5 1,1-2-241,-5-2 1,-1 2-80,-4-3 1,-3 3 116,-1 2 1,-5 0-55,1-1 1,-3 1 56,-1-1 0,-1 1-231,-3 0 1,-3-1 75,-6 1 1,1 4-213,0-1 0,-5 7-149,1-3-13,-1 4-148,5 1 94,5 0 132,1 0 1,8 0 96,2 0 1,7 0 114,5 0 0,6 0 58,-1 0 1,-2 4 78,2 0 1,-4 0 180,3-4 1,-5 0 16,2 0 1,-3 0 495,-2 0 0,1 0-350,-1 0 0,0 5 403,1-1 1,-1 5-247,1 0 1,-5 2-33,0 1 1,0 0-83,5 1 0,-2-1-157,-3 1 0,3 0 59,-3 4 1,-1-7-209,2 2 0,-5-2 207,4 2 0,-1-4-6,1 1 1,3-7 278,-3 2 0,3-2-102,2-2 0,-1-6-47,1-2 1,0-4-49,4-5 0,-7 2 235,2-6 0,-4 5-123,1-5 0,-4 6-133,-5-2 0,0 4-394,0 0 1,-11 1 192,-6-1 1,-9 7-1919,-3 1 0,-11 11 1918,-1 6 0,0 12 0,-2 7 0</inkml:trace>
  <inkml:trace contextRef="#ctx0" brushRef="#br0">29252 6139 7902,'-13'-7'0,"2"0"0,3 3 0,3 3 1334,-1-5-311,5 6-642,-5 0-192,6 0 1,2 0 353,2 0-381,3 0 1,12-1 162,6-3 200,5 2-362,7-3 0,1 4 162,-1-4-396,-6 4 139,5-4 0,-10 6 60,3 3 58,-2 3-49,-8 5 0,-1 1 167,-6-1-126,1 1-60,-6 4 0,-2 3 29,-5 5 0,0-1 121,0 1-345,-5 6 76,-2-5 1,-10 4-77,1-5 0,-2 1-305,1 3 0,2-3 263,-6 3 1,2-3-220,-2-1 0,-1 0-1736,6 0 1237,-1-1 253,5-4 1,1 2-1100,2-6 1683,4 1 0,-1-5 0,0 1 0</inkml:trace>
  <inkml:trace contextRef="#ctx0" brushRef="#br0">29823 6338 8030,'6'12'503,"5"0"-420,-4-5 600,0 4-346,4-4 1,-8 6 28,5-1 1,1-4 43,3 1 0,0-3-194,1 3 1,-1-4 26,1-5 0,-1 0 308,0 0-135,1 0-254,-1 0 1,-4-5 372,1-4-294,-7 4 0,8-6 334,-6 3-288,0-3 0,-4-2-92,0 1 1,-1-1-125,-3 1 1,-7 4 253,-6-1-548,-5 7 247,3-4 1,-10 8-2141,0 2 1098,-5 8 802,2 13 0,-11 7 0,-1 5 0</inkml:trace>
  <inkml:trace contextRef="#ctx0" brushRef="#br0">29351 719 7945,'4'-13'-60,"0"-4"0,5 3 269,-5-2 1,4 2 51,-4 2 1,4-2 125,-3-3 368,-1 9-23,-4-9-156,5 11-255,-3-1 0,-4 1-136,-10 6-129,-1 0 1,-10 10-145,2 2 1,-2 9 150,-2-1 1,2 4-143,2 1 1,4 0 61,9-1 1,3 0 77,5-4 1,1 2-109,3-5 1,7 0-232,6-5 0,6 0-20,2 1 284,0-1 1,5-1 18,-5-3 1,-4 2 4,-1-6-21,-5 6 0,-1-7-13,-6 5 11,-5-5 0,7 4-4,-6-3-57,0-3 65,-4 5 0,-1-2 67,-3 0 0,-2 1 59,-2-1 128,-3-2-231,9 3-142,-3-5-44,5 0 1,0-1 145,0-3 1,1-3 44,3-5 0,5-5 16,7 1-450,-2-7 234,9-1 1,-7-3-2,4-1 121,-5 1 0,8 3 66,-7-1 0,1 4 178,-5 0 1,0 6-187,1-1-38,-1 2 0,1 6-18,-1-1 951,-5 7-271,4-4-143,-4 6-110,5 0-130,1 6 0,-5 5-1,0 5 21,-5 6-63,2 3-373,1 1 167,-5 10 0,5-1 20,-6 2 1,-4 3-117,0-7 0,-5 1 159,5-1-757,-5 3 485,7-10 1,-5 3-86,3-8-379,3 2 417,-5-9 1,6 4-258,0-6 1,0-5 66,0 4-38,0-9 654,0 3 1,-4-6-152,0-3 0,0-3 36,4-6 1,0-4-98,0-4 0,0-4 108,0-4 0,0 2-53,0-7 1,4 1 128,0-4 1,6 0 92,-2 0 0,2 1-164,-2 3 0,3 3 363,-3 5 0,3 1 139,2 4-376,-1 2 1,1 7-46,-1 2 1,0 4 585,1 5 1,-5 0-14,0 0-167,1 0-289,3 5 1,-1 2-126,-3 6 33,-2-1 0,-6 1-185,0-1 87,0 0 1,-2 5-546,-2-1 1,-3 1 300,-5-5 0,-5 1-733,1-1 0,-2-4 267,1 1 0,4-2-20,-4 1 1,7 1-1675,2-4 1309,5-1 1027,-2-4 0,5 5 0,0 2 0</inkml:trace>
  <inkml:trace contextRef="#ctx0" brushRef="#br0">30269 682 7945,'0'-8'508,"0"0"148,0-1 0,-5-2 352,-4 3-631,-2 3 1,-2 0-7,-4 1 1,-1 1-113,-3 8 0,-1 3-167,6 8 0,-2-2 135,1 3-119,4 2 0,-1-4-48,5 6 0,7-6 299,-2 2-825,2-4 367,2 0 1,0-1-659,0 1 507,0-1 1,6-5 0,2-2-223,3 1 1,3-5 129,2 3 98,-2-2 1,8-6 47,-5-1 1,3-4 153,-3 1 0,-1-3-155,-3-2 0,-2 5 565,-3 0 43,3 5 33,-9-8 133,3 9-386,-5-3 0,0 10 7,0 4 0,0 2-64,0 1 0,0 1-128,0-1 0,4 0-160,0 1 0,6-2 8,-2-3 1,3 2-246,2-6 0,1 0 102,2-4-461,-2 0 350,9 0-152,-9 0 1,5-1-80,-2-4 343,2-1 1,6-7 20,0 1 1,-2-1-75,-2 1 376,2-6-25,-9 4 0,8-8 90,-5 6 0,-1-1 75,-3 5 0,-2-1 1155,-3 1-512,3 0-94,-10-1 0,5 5-18,-6 0 256,0 5 740,0-3-960,0 6-478,0 0 1,-6 7 94,-2 6-241,-3-1 47,-1 11 1,3-3 69,1 5 0,1-5-128,-1 1 1,2-5-521,6 5 389,0-6-76,0 3 1,0-4-114,0 2 1,0-6-11,0 3-1,6-4 233,1 4 1,5-5-15,1 0 0,3-5-46,1 1 0,3-3 148,-3-1-97,5 0 0,-7 0-130,6 0 1,-2-5 128,2-3 0,1-3-2,-6-2 1,5-1-8,-4-2 1,3 1 51,-3-6 1,4 0-58,-5-3 0,2-1-6,-1 0 0,-8 0-36,4 0 0,-5 5 171,0-1 661,-2 6-288,-6-3-403,0 6 1,-6 5 22,-2 2 7,-3 4 265,-2 7-182,-4 1 1,3 9 31,-3 1 1,-1 5 61,2-2 0,3 4-32,5 1-109,5-1 1,-2 0-391,5-4 168,0 4 0,1-9 147,3 6-1187,3-6 1,11 3 616,3-6 0,8 1 231,4-1 264,3-5 0,23 9 0,6-2 0</inkml:trace>
  <inkml:trace contextRef="#ctx0" brushRef="#br0">31534 3808 7938,'-6'0'510,"0"-2"22,6-2 693,0 3-772,0-5 0,1 6-114,4 0 1,1 0-15,7 0 1,-1 1-125,1 4 1,3-4-1,1 3 1,3 2-80,-3-2 0,0 4-135,-5-4 1,0 6 1,1-2 0,-6 3-237,-3 2 1,-3-1 178,-1 0 0,-1 5-2,-3-1 0,-3 5-355,-6-4 0,-2 1 200,3-2 0,-3-4 98,6 1 1,2-1-70,-1-3 30,5 2 205,-2 1 1,10 0 223,4 1 0,3-5-48,5 0 1,-2-1-90,5 1 1,0-1 297,0-3 0,-2-2-17,-5 2 0,-1 2 57,1-2 1,-7 1-188,-1-1 1,-4-1-184,-1 5 1,0-2 151,0 6 1,-10-2-25,-2 6 0,-9 2-1999,1-1 0,-4 5 229,-1-1 1549,1-3 0,4 5 0,2-4 0</inkml:trace>
  <inkml:trace contextRef="#ctx0" brushRef="#br0">32217 3845 7472,'-7'-6'-338,"1"5"899,1-5 0,3 5 528,-2-3-908,-3 2 0,5-2-102,-7 8 1,7-1 172,-2 5 0,1 6-30,-1 7 1,2 2 46,-2 2 0,4 0 29,4 0 0,0 1-111,9 3 1,-4-3 139,8 3-253,-3-3 0,-2-1 0,1-2 200,-1-2 0,-4-2-49,1-2 0,-5-5-43,4 1 0,-5-1-57,1-4 0,-3-1-395,-1 2 1,0-5 46,0 4 0,-5-4-390,-4 4 1,-2-4 333,-1 5 1,-5-6-1223,1 1 688,-6 3 339,8-6 0,-4 4-184,6-5 0,1-1 189,2-3 1,-2-3 468,3-5 0,3-1 0,-1 1 0</inkml:trace>
  <inkml:trace contextRef="#ctx0" brushRef="#br0">32204 4018 8052,'6'-12'174,"1"1"43,5 3 0,1-3 435,-1 2 0,5 0-192,-1 0 0,5 0-309,-5 5 0,5-5-191,-5 5 0,5 0-368,-4 4 1,3-4 6,-3 0 1,-1 0-1056,-3 4 1093,-1 0 0,1 0-592,-1 0 672,-5 0 1,3 1 282,-6 3 0,0-2-12,-4 9 0,-1-4 12,-4 5 0,4 0 0,-3 1 0,-2 3 0,2 1 0,0 1 412,4-2 1,0 2-17,0 3 0,0 1-162,0-6 1,1 1-6,4-5 1,1 1 128,7-1 0,-1-1-61,1-3 1,-1-1-48,1-2 1,-1-4-58,0 3 0,5-4-19,-1-4 0,1-2 209,-5-2 1,-3-3 25,-1 3 1,-1-7 43,1-2 0,2-1-100,-6 2 0,0-2-112,-4-3 0,0-1-107,0 5 0,-4-3-132,0 3 0,-7 2 195,-2 7 0,-1-2 35,-6 6 0,-1 1-1010,-4 7-2594,1 3 3372,-7 11 0,-1 2 0,-5 4 0</inkml:trace>
  <inkml:trace contextRef="#ctx0" brushRef="#br0">31671 4651 7856,'-12'-6'609,"5"5"1303,1-10-912,1 10-115,3-5-451,-3 1 1,6 3-74,3-2 0,0 3-69,9 1 0,2-2 147,10-2 0,6 3-126,7-3 0,4 2 80,8 2 1,4 0-299,0 0 1,2-1 116,2-3 1,0 2 177,8-2 0,-1-1 158,1 1 1,-3-5-48,3 5 0,1-5-227,-5 0 1,1 0 104,-9 0-166,0-2-54,-5 4 0,-6-1 53,-6 0 1,-5 1 190,-7-1-219,-6 2-1781,-1 1-307,-11 3 0,-17-3 1904,-11 5 0,-16 11 0,-1 3 0</inkml:trace>
  <inkml:trace contextRef="#ctx0" brushRef="#br0">31510 3832 8403,'-7'0'-618,"-4"-4"618,2 0 0,4-6 0,-6 9 0,10-10 2594,-10 10-706,9-5-556,-3 1-761,5 3 119,0-3-138,0 5-70,0 0-258,0 5 0,5-2 59,3 5 1,5 1-1,3 3 1,4 0 54,4 1 0,3-1-55,2 1 1,-2-5-1,6 0 1,-4 0 71,4 5-711,-11-1 313,7 1 0,-15-1 208,3 0 0,-4 2 40,0 3 1,-6-2-80,-3 5 0,-4-3-83,-4 4 0,-3-2-822,-6 2 0,0 2 301,-4-2 0,-2-2 271,-6 2 1,0-2 130,0 2 1,2 1 296,2-6 1,2 1-216,2-5 0,8 1-36,-4-1 1,8 0 290,-3 1 64,5-1 1,-3-4-246,6 1 77,0-6 223,6 8-162,1-10 1,6 4-128,4-5 0,-2 0-8,6 0 1,0-1 42,3-3-344,1 3 281,5-10 1,-5 9 121,0-2-2356,0-3 1438,-11 6 0,4-9-1967,-6 6 1313,0 0 804,-5 4 0,3-2-1640,-6-2 1115,0 3 544,-4-5 1,0 5 563,0-3 0,-5-3 0,-2-5 0</inkml:trace>
  <inkml:trace contextRef="#ctx0" brushRef="#br0">31497 3919 8403,'-5'-12'988,"-2"-1"-725,-6 1 1,7 4 100,1-1 0,0 1 112,1-4 1,-2 5 999,2 3-694,3-3 164,-5 5-120,1-3-628,3 5-24,-3 0 0,6 0 93,3 0 0,7 4 133,6 0 111,5 6-156,-3-3 1,7 1-148,3 0 1,-2-1-117,2 1 0,-3 3 375,-1-2-740,-1 2 237,1 1 1,-6 1 168,-2-1 0,-5 0-111,-3 1 1,0 1-899,-5 2 561,1-2 169,-5 4 1,-6-2-115,-2 1 0,-3 1 174,-2-2 0,1-1-23,0 6 0,-2-4-12,-3 3 1,6-5 140,-5 2 0,9 1-103,-6-2 0,5 1 16,0-5 194,-3 1 46,9-1 0,-3 1-72,5-1 0,0-4-51,0 1 0,0-5 18,0 4 1,4-4-6,0 4 0,6-5 16,-2 1 0,7-2-6,2-2 1,1 0-159,-2 0 0,2-5 127,3 1 0,2-4 1,-2 4 0,-2-4-865,2 4 1,-5-5-1265,5 5 0,-6-1 39,2 1 3,-9 2 847,3-9 341,-9 4 856,-2-5 0,-7-1 0,-6 1 0</inkml:trace>
  <inkml:trace contextRef="#ctx0" brushRef="#br0">31435 3969 8101,'-7'-13'0,"-2"5"274,5 0 588,-1 0 403,5-5-808,0 1 0,0 3 142,0 1-244,0 5 144,6-2-220,1 5 1,11-1-33,2-4 0,0 4 14,0-3 1,1 4 123,4 4-304,0-3 96,-1 10 1,1-4-91,0 6-59,-6-1 149,-1 1 1,-3-1-218,-2 0 0,2 1 35,-7-1 1,2 1 18,-2-1 0,2 0 17,-6 1 1,0-1-159,-4 1 1,0-1 88,0 0 1,0 5-104,0-1 0,-5 2 14,-4-1 136,-2-3 40,-1 4 1,-5-2-4,1 1 1,-2 3-2,1-3 1,8-1 83,-4-3 0,4-1-39,-4 1 0,5-1 172,0 0 0,5 1-2,-1-1 303,-3-5-354,6 4-52,-5-9 41,6 9 242,0-10-276,6 4-117,6-5 0,3 0 36,6 0 0,4-1-495,4-3 1,5 1-757,-1-5 0,3 5 611,1-1 557,-5 3 0,-2 1 0,-5 0 0</inkml:trace>
  <inkml:trace contextRef="#ctx0" brushRef="#br0">23434 14474 7843,'0'-13'584,"-6"1"1,3 3-562,-5 1 825,5 5-313,-2-2 422,5 5 664,0 0 0,0 12-642,0 9-630,0 8 0,0 14-157,0 2 0,0 3 31,0 2 1,0 0-130,0-1 1,0-1 72,0-2 1,0 1 55,0-6 1,0 0-79,0-3 1,0-7-452,0-2 1,-4-3 164,0-1 1,-2-5-42,2-4 1,3-2-43,-3-2 175,2-5 57,-3-1-9,3-6 1,-3-2-152,5-2 0,0-5 92,0-12 0,0-3-105,0-13 1,5-3 135,4-9 0,-3-4 43,3 4 0,-1-4 15,4 8 0,1-2 34,-1 1 1,-4 9 450,1 8 1,-2-1-216,1 1 0,3 4-139,-3 5 0,-1 4 172,1 0 0,-4 4 209,5 3 0,-1 0-206,4 4 0,1-3-14,-1 4 1,6 0-63,3 4 1,2 1-37,2 3 1,-4 3 135,-1 6 0,-4-1-104,0 1 1,-2 0 135,-2 4 1,-5-3-68,-3 2 1,-2-2 30,-2-2 1,-2 1-137,-2-1 1,-4 2-49,-9 2 0,-2-2-390,-6 3 0,0-2 227,1 1 1,-1-2-859,0 3 0,2-8 471,2 0 0,3-2 231,6 1 0,-1 2-1428,1-6-2966,5 0 1232,1 1 1197,6-3 1,7 5 2112,6-3 0,5-3 0,6 5 0</inkml:trace>
  <inkml:trace contextRef="#ctx0" brushRef="#br0">25307 14598 7782,'-1'-16'561,"-4"4"1,3 4 395,-7-1 0,7-2-407,-2 3 0,1 3 25,-1 1 1,-3 2-41,-6 2 0,1 0-3,0 0 1,-1 2-273,1 2 1,-2 4 0,-1 7 148,-2 2 563,1 5 0,5-2-373,2 9 0,4-3-173,5 3 0,0-2-114,0-3 1,5 1-83,4 0 1,3 0 66,5 0 1,1-5 46,2 1 1,4-6-656,-4 2 0,4-4-702,1 0 0,-1-1-2663,1 1 0,1-5 3676,3 0 0,3 0 0,5 5 0</inkml:trace>
  <inkml:trace contextRef="#ctx0" brushRef="#br0">24240 14746 7871,'0'-7'1152,"0"2"-672,0 5 1,1 0 498,4 0-650,2 0 1,5 0 194,0 0 54,1 0-209,-1 0-132,1 5 0,4-2-24,4 6 0,3-5-47,0 4 0,3-4-138,2 4 0,-2-5 78,6 1 0,-4-2-42,4-2 1,-5 0-1051,1 0 539,-3 0 175,-1 0-884,0 0 0,-6-5 117,-3 1 597,-7 0 442,-4 4 0,1-5 0,1-2 0</inkml:trace>
  <inkml:trace contextRef="#ctx0" brushRef="#br0">23049 15664 9321,'0'-7'911,"0"2"0,6 1-677,2-1 0,3-3-10,1 4 0,2-4-13,3 4 0,-2 0 245,6 4 1,1 0 290,7 0 0,5 0-95,12 0-384,5 0 0,16 4-715,-32-3 0,0 2 526,1 2 0,1-1 0,7-2 0,2-2 79,1 2 0,1 0 69,5-1 1,0-1-143,3 0 1,0 0 0,2 0-1,0 0 86,-1 0 1,1 0-33,-10 0 0,1 0 1,-2 0-346,9 0 1,1 0 0,-8 0 0,2 0 0,-1 0 306,14 1 0,0-2 0,6 0 0,-1-2-1,0 1 1,-1 0 0,0 0 0,-1 0-77,-9 2 0,0 0 4,0-3 1,0 0 0,-6 3 0,0-1 44,-1-1 1,-2 0 0,-7 1 0,0 1-40,-4-1 1,-2 2 0,21-1-195,-4 0 1,-15 0 102,-5 0-1500,-11 0 1612,-10 0-514,-6 0-640,-23 0 148,-4 5 1,-19 2 382,-5 5 1,-3 1 567,-14-1 0,1 3 0,26-8 0,0-1 0,0-1 0,-1-1 0</inkml:trace>
  <inkml:trace contextRef="#ctx0" brushRef="#br0">24190 15999 12822,'0'12'445,"0"2"-235,0 3 0,0 3 65,0 9 0,0 3 106,0 5 0,-4 0-449,0 1 81,0-1 1,0 4 257,0 1-1343,0-1 977,4-4 1,0-1-506,0-3 541,0 3 0,0-10 29,0 3 0,0-4 11,0-5 1,-4-2-24,-1-5 0,1-5 50,4 0 545,0-5-477,0 3 1,0-8 315,0-2 1,-4-3-329,0-5-345,0-6 188,4-1 0,0-10 46,0 0 0,0-10 20,0 2 0,5-9-25,4 1 1,-2 1-27,1-2 0,0 5 382,4-4-862,-5 5 764,4-3 1,-5 7 58,2 3-151,3 3 1,-4 9 335,6 0-254,-1 6 0,-4-1 66,0 7 293,1 4 44,9 5 1,-3 0-237,5 0 0,1 1 180,4 3 1,0 5-92,0 7-242,-1-2-21,1 9 0,-4-3 189,0 4-169,-6 1-17,3 0 1,-10-6 65,0-2 0,-5 1 82,1-2 86,-3-5-269,-1 0 0,-2-4-14,-7 6 1,-4-5-120,-12 0 0,-11 0-2075,-5 5 1031,-6-6 43,-3 4 0,-5-8 977,-3 5 0,0-1 0,-4 1 0,-5-4 0,31-3 0,0-1 0</inkml:trace>
  <inkml:trace contextRef="#ctx0" brushRef="#br0">29029 14089 7786,'0'-7'504,"0"2"-294,0 5 0,0 1 884,0 3-532,0 9 0,-5 7 552,1 9 1,-1 8-610,1 9 0,-2 3-80,-2 5 0,-3-1-273,3 4 1,-2-1 65,2-3 0,-2 0-13,6-12 1,-4 3-55,3-7 1,-4 1-276,1-14 1,2 4-406,2-7-650,-3-4 736,6 1 298,-10-5-275,9-6 286,-3-2 1,3-6-41,-2-3 1,-3-5-375,-5-7 209,5-3-68,-4-12 387,4 0 1,0-12-35,3-3 0,3-3 0,2-4 199,3 0 0,2 4-61,2 8 1,3 5 145,-3 7 1,2 2-190,-2 10 1,7 1-56,-2 3 1,3 5 1356,1 0-241,-3 5 0,10-4-194,1 3 0,0 3-451,4-4 1,3 4-156,1 1 0,1 4-84,-1 0 0,0 6 23,-8-2 1,1 3 0,-9 0-79,-2-2 1,-7 2-256,-3-3 1,-7 7-902,-6 2 741,-6 5 1,-12-7-1328,-3 5 1,-7 0 873,-5 0 0,1 2 0,7-5-355,4-2 1,8-2-601,5-5 371,2 3 0,10-10 1289,8 3 0,14-8 0,13-3 0</inkml:trace>
  <inkml:trace contextRef="#ctx0" brushRef="#br0">29401 14412 7786,'8'0'582,"0"0"0,-5 1 2217,1 3-2295,3-3 0,0 5 228,5-6 0,1 0 1540,-1 0-1486,6-6-864,1 5 1,6-6-540,0 3 1,5 1 547,3-5-2339,3 5 1745,1-8 1,1 10-20,-1-3 0,1 1-748,4-1 1,-8 2 335,4-2 642,-4 3 200,-2 1 1,-2 0 251,-5 0 0,-2-4 0,-2 0 0,1-2 0,-5 2 0,-1 3 39,-9-5-39,4 6 0,-10-5 0,5 2 0,-6-5 1583,-6 5-700,5-8-340,-5 9 1,2-4 532,0 1-771,0 4 0,4-6-261,0 3 43,0 3-146,6-10-162,-5 4 1,9-2 60,-6 1-365,0 5-805,-4-2 666,0 5 414,0 0 1,0 5-1,0 2 1</inkml:trace>
  <inkml:trace contextRef="#ctx0" brushRef="#br0">30641 14176 7795,'0'-19'0,"0"2"0,-4 3 0,0 2 0,-2 1 2059,2 3-894,-3-3 1,-6 9-612,-4-2 1,-4 3 0,-6 2 343,-2 3-275,-11 3-312,12 11 0,-12 1 13,11 6 0,1 4 53,3 0 0,5 5-181,4-1 0,3-1 12,5 1 1,3-4 125,5 4-567,0-5 222,11 2 1,-2-5-364,12 0 0,1-2 123,7-2 1,3 1-145,5-6 0,-1 0-249,-3-8 1,-3 1-674,-5-4 1,-2 3 775,-2-4 0,-3 0 541,-6-4 0,1 6 0,-1 1 0</inkml:trace>
  <inkml:trace contextRef="#ctx0" brushRef="#br0">28383 15342 7797,'18'7'3458,"7"-2"-1778,8-5-1142,14 0 1,3 0 57,16 0-1071,0 0 0,-23 0 0,1 0 761,-1 0 1,1 0-1,0-2 1,0 0 220,3 0 1,1 0 0,3-2 0,0 0-295,5 2 1,0-1 0,-2-1 0,1-1-305,2 0 0,1 2 0,0-1 0,-1 1 144,3-2 1,0 1-1,1 3 1,0 0-91,0-2 0,-2 1 0,-4 2 1,-2-1-714,-1 1 0,-1 0 454,-7 0 1,-1 0-230,-2 0 1,-2 0 0,23 1-754,-8 4 1,-14-3 218,-7 7-1287,-11-1 1096,-10 4 1250,-6 6 0,-17 2 0,-3 4 0</inkml:trace>
  <inkml:trace contextRef="#ctx0" brushRef="#br0">29364 15825 7797,'6'0'4358,"1"2"-3638,-3 2 1,-2 8-48,2 9 1,-4 8-414,-4 4-154,-3 3-828,-5 7 304,-6-5 378,4 16 0,-8-11 26,5 10 0,1-9 5,3 6 1,6-9-257,3 1 0,-1-11-317,1-6 1,-1-1 215,5-8-466,0 1 138,0-10 721,0 4-416,0-10 224,0 5 0,0-12-42,0-2 1,2-9-73,2-3 0,-1-9 26,5-4 0,2-10 47,6-7 0,-2-1-239,3-7 0,2-1 136,1-7-794,-2 3 1145,6 1 0,-9 11 1237,6 5-1182,-6 12 294,3-8 0,-6 17 196,1 1 0,-1 3 50,0 4 0,1 8 588,-1-4 0,1 5-626,-1 0 1,2 2 809,2 6 1,-1 2-1051,6 2 1,-4 4 184,3 9 1,-4-2 34,0 6 0,-8-1-191,-4 5 1,-2 0-354,-2 0-9,0-1-370,-6 1 0,-1-1-428,-5-4 1,0 2 659,-1-5 1,-1 4 45,-2-5 1,2 1-3409,-2-5 1021,2 0 1,1-1 305,1-2 1171,5 2 976,2-10 0,5 5 0,0-6 0</inkml:trace>
  <inkml:trace contextRef="#ctx0" brushRef="#br0">30232 15912 7763,'19'-12'1370,"-1"-1"1,-7 5-1283,-3 0 2163,-2 5-1447,-6-2 0,-1 3 0,-5-1 364,-6-1-897,-12 0 1,-8 4-122,-5 0 1,0 6 2,0 2 0,5 3 1,5 1-97,5 1 0,5-5 92,9 0 1,-2 1-82,6 3 0,5 0 332,8 1 1,3 3 364,5 1 1,6 1 582,6-2 0,5-2-197,-1 3-587,-2-4 1,-1 4 0,-6-2-100,-4-4 1,-3 6-461,-9-5 1,-5 3 157,-12-2 1,-7 5 64,-17 2 1,-4 0-1547,-17 0 0,3 1 1059,19-9 1,-2 1 0,-2 2 0,0 0 0,-5 1 0,1 0 0</inkml:trace>
  <inkml:trace contextRef="#ctx0" brushRef="#br0">28135 16644 7986,'-24'-18'12,"4"6"-115,4-1 0,7 5-347,5 4 374,3 2 1,1 0 286,0 10 1,10 6 426,2 11 0,14 5 18,3 3 0,7 0-373,5 4 0,9-6-448,8 6 1,-26-20 0,1 0 209,-1 2 0,2-1 0,2 1 0,1 0 2,0 0 0,0-1 1,3-1-1,0-1 7,3 1 1,1-1-1,2-1 1,0-1-238,2 3 0,0-1 0,-2-2 0,1 0 168,1 0 1,-1 0-1,2 0 1,0-1-229,1-1 0,-1 0 0,3-1 0,-2-2 199,-2-1 0,0 0 0,0-1 0,1-1 75,1-2 0,0 0 0,-3-1 0,-1-1-12,0-1 0,-1-2 1,0-1-1,-1-2-141,-1-2 0,0-1 0,-1-2 1,-1-2 172,1-5 1,-1-2 0,0 0 0,1-2 71,1-4 0,0-2 0,3-1 0,-1-2-156,1-2 1,-1 0-1,-1-1 1,-1-1 82,-1-3 0,-1-2 1,-2-1-1,-1-1-170,2-5 1,-1-1-1,-3-1 1,-2-1 95,0-3 0,-2-1 0,-2 0 0,-1 0-48,1-3 0,-2-1-26,-4-1 0,-1-1 111,2-1 1,-2 0 0,-4-2-1,-2-1 34,0 2 1,-1 0-1,0-1 1,-3 0-23,-2-1 1,-1 0 0,-1 2 0,-2 0 38,-2 0 1,-1 0 0,-1 2 0,-1 0-21,-1-2 0,-2 0 0,0 4 0,-1 0 72,-1-2 0,-2 1 0,2 3 1,-2 0-103,-3-4 1,-1 0 0,2 6-1,1 0 48,0-2 1,-1 0 0,-1 5 0,0 0-17,0 2 1,-1-1 0,-2 3 0,-1 1-26,0-2 0,-1 1 0,-1 3 0,-2 1-116,-2 1 1,-2 2-1,1 1 1,-2 2 113,-1-1 0,-1 2 0,-2 3 0,-1 2 93,-4 0 1,-2 1 0,0 1 0,0 1-95,0 1 0,-2 1 0,2 1 0,-2 1-11,-3 1 1,0 1 0,-1 1 0,-2 1 293,-3 1 0,0 1-47,-1-3 0,1 2-125,0 6 1,-1 1 0,0-2 0,0 1 64,-2 4 1,1 2-129,1 1 1,0 1 6,-2-1 1,-1 2 0,1 3-1,0 1 56,-2 1 0,1 2 0,-2 1 0,0 3-7,-1 4 0,1 3 1,-1 2-1,0 3 44,1 3 0,-1 1 1,-2 3-1,1 1-156,-1 3 1,0 2 0,2-1 0,0 2 108,0 3 1,1 2-1,0-2 1,0 1-143,13-8 1,0 1 0,0 0 0,-13 14 0,0 1 124,16-14 0,-1 2 1,2 0-1,-12 18 0,3 0 94,-2 0 0,3 2 0,3 0 0,2 1-52,1 2 1,2 0-1,2 1 1,2 1-108,0 1 1,2 2-1,3-2 1,2 2-43,2-2 1,1 2 0,2 1 0,2 1-92,2 1 0,3 0 0,2 2 0,2 0 92,1 0 0,4 0 0,2 1 0,2 0 34,1-22 0,0-1 0,2 1 0,2 1 0,1-1 0,3 0-644,2 2 1,1-1-1,2 0 1,1 1-1,1-1 1,1 0 613,0-2 0,1-1 0,1 0 0,-1 1 0,1 0 0,-1 0 0,0-3 0,0 0 0</inkml:trace>
  <inkml:trace contextRef="#ctx0" brushRef="#br0">22603 16321 7857,'-6'-17'254,"1"3"-150,-4-3-111,4 3 1,10 3-160,4 3 0,2 3-46,1 5 0,6 5 844,3 3 1,3 14-116,5 7 0,3 7-304,5 6 0,12 3-383,-23-18 1,1 0 0,1-1-1,1 2 193,1 2 0,2 2 0,0-3 1,1 1-335,3 3 0,2 0 0,2-3 0,1-2 205,2 0 1,1-2-1,0-3 1,2-1 96,3-1 0,1-1 1,1 0-1,0-2 17,4-1 0,2-1 0,-1-1 0,1-1 39,1-3 1,-1-2 0,-1 1 0,0-2 77,4-1 0,0-1 0,-4-2 0,1-1-290,5-1 1,0 0-1,-4-2 1,0 0 291,0-2 0,0 0 0,-6-4 0,-1-1-1,-1-2 0,-1-3 0,-2-1 0,-1-2-250,1-2 1,1 0 0,-3-1 0,-1-1 278,2-1 0,-1-1 0,-2-1 0,0-2-65,1-1 1,-1-3 0,-4-2 0,0-2 18,3-3 0,-1-1 0,-2 0 0,-2-2-130,-2-1 1,0-1 0,-1 2 0,-2-1-64,-2-1 0,-2-2 0,0-4 0,-2-1 110,-2-2 1,-3-1 0,-1-1 0,-2-1 3,-3 0 1,-2 0 0,-1 3 0,-3-1-148,0-3 1,-1-1-1,-3 2 1,-2-1 48,-1-5 1,0 0-1,-1 1 1,-1 1-16,1 0 1,-2 0-1,-1 1 1,-2-1 53,-2 0 0,-1 0 0,1 0 0,-2 1-116,-2-1 0,0 0 1,0 0-1,-1 0 142,-1 0 0,-1 1 0,0 1 0,0 0 3,-1 0 1,-1 1 0,2 2 0,-1 0 0,-3-1 1,0 0 0,1 2 0,-2 0-19,-2 0 0,-1 1-3,2 1 0,-1 2 14,-6-1 1,-2 2 0,3 3 0,-1 2 6,-4 0 1,-2 2 0,1 2 0,-1 0 50,-1 0 1,0 2 0,-2 3 0,-1 3-59,-2-2 1,-2 2 0,2 1 0,-1 3 2,-2 0 1,-1 2-1,3 3 1,-1 2 2,-1 4 1,0 2 0,3 0 0,1 2 0,-2 2 0,0 2 1,0 1-1,0 1-2,-2 0 0,0 2 0,-1 4 0,0 4 1,2 0 0,1 2 0,0 4 0,1 3 0,-2 1 1,1 3 0,1 8 0,-1 3 14,-4 5 1,-1 3-1,-2 5 1,0 3-46,0 3 0,1 3 0,15-17 0,1 1 0,0 2 26,-2 4 0,1 1 0,0 1 0,1 0 0,1 0 1,-1 2-167,-1 4 1,0 1 0,-1 2 0,0 1-1,1 0 1,-1 1 135,1 2 1,-1-1-1,1 2 1,6-12 0,0 0-1,0 1 1,0 0 32,0 1 0,0 1 1,0 0-1,0 0 1,1 0-1,-1 0 1,1 0-1,0 1-98,-1 2 0,0 1 1,0 0-1,1 0 1,0-1-1,1 0 0,0 0 1,0 0 98,0 1 0,1-1 0,-1 1 0,1 0 0,0 0 0,0 1 0,1-1 0</inkml:trace>
  <inkml:trace contextRef="#ctx0" brushRef="#br0">23955 2270 7692,'0'-9'-1,"0"1"-86,0 5 0,1-6 681,3 5-153,3-1-232,6 0 0,0 2-37,4-5 0,-2 4 210,6-5-58,-1 1-204,5 1 0,4-4 120,0 3-81,6-3-40,-4-1 1,2-1 70,0 1 1,-5 1 34,1 3 1,-3-4-2019,-1 4 830,0 3-123,-6-1 473,-1 6 613,-6-5 0,1 3 0,-1-3 0</inkml:trace>
  <inkml:trace contextRef="#ctx0" brushRef="#br0">24228 1910 8074,'0'-8'-502,"0"-1"382,0 7 0,5-5 479,3 3 0,5 2 147,3-2 0,-2 3-96,3 1 1,1 0-40,-2 0 1,6 1-139,-1 3 1,1-1-89,-1 5 1,1 2 49,-6 6 0,-1 0 38,-6 4 1,0 1-37,-5 4 1,-1 5-471,-7 3 1,-10 9-532,-10 3 0,-8 5 379,-10 3 0,20-26 0,-1 0-139,-3 4 0,-2 0 1,0-1-1,-2-1 282,-2 4 1,-2 0 0,0 0-1,-1-2 1,-2 0 0,0 0-1</inkml:trace>
  <inkml:trace contextRef="#ctx0" brushRef="#br0">23446 3559 8152,'13'-12'340,"-1"5"-340,0-4 39,6 4-34,2-5 1,4 4 785,1-1-307,6 7-197,0-9 1,5 4 34,-3-6-138,3 6-482,-4-4 219,5 4 0,2-1 195,2 0-198,-8 0 1,7 1-616,-11 3 587,5-3-50,-13 5-731,8-3 437,-15 5 138,-2 0-488,-1 0 804,-9 0 0,-2-6 0,-7-1 0</inkml:trace>
  <inkml:trace contextRef="#ctx0" brushRef="#br0">23831 3187 7958,'18'-5'-91,"-3"2"416,5-5 1,7 1-121,6-1 0,1-2 481,-1 6 1,2 0-200,-6 4 1,0 0-69,-5 0 1,0 1-192,-3 3 1,-4 7 34,-4 6 0,-6 9-558,-3-1 1,-4 13 281,-4 4 0,-10 6-1079,-11 6 0,-7-1-241,12-22 1,-1 1 1332,0-3 0,-2 1 0,-4 6 0,-1 1 0,0-3 0,-1 1 0</inkml:trace>
  <inkml:trace contextRef="#ctx0" brushRef="#br0">23272 5172 8016,'-6'-6'-403,"0"-1"681,6 0-194,0 2 335,0-1 0,0 5-265,6-4 344,0 5-321,12 0-44,2 0 1,6-5 300,3 1-235,-3 0-25,10 4 0,-4 0-52,5 0-100,0 0 122,0-5 0,0 3-249,1-2 68,-1 3-261,-5-5 355,-2 5 0,-5-9-244,0 6-372,-1 0 277,1 4 170,-6-6-521,-1 5-248,-5-4 865,-6 5-221,4 0-908,-10 0 1145,5 0 0,-12 0 0,-1 0 0</inkml:trace>
  <inkml:trace contextRef="#ctx0" brushRef="#br0">23794 4874 8016,'0'-7'0,"0"-4"515,0 4-57,5 0-229,2-4-1,5 10 141,6-10 1,-3 10 267,6-4-408,0 4 197,4 1 0,-1 0-198,-4 0 0,3 6-35,-9-5 35,9 10 0,-9-4 0,4 5-274,-6 1 0,-5 5-403,4 1 382,-9 0 1,3 6 92,-5 0-857,-5 0 0,-4 10 467,-7-1 1,-9 1 363,-8 3 0,-14 4 0,-4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16189 6772 7758,'-8'-4'129,"-1"-1"235,7 1 14,-4 4 1,6-1 135,0-3-261,0 2 585,0-3-215,0 5-420,0 0-1,-5 0 51,3 0 577,-3 0-134,5 0 2185,0 0-2634,5 0 1,-2 0 1,5 0 0,1 0 148,3 0-195,0 0 51,6 0 68,-4 0 1,10 0 95,-4 0-215,4 0 285,6 0-92,-4 0-50,10 0 101,1 0-691,2 0 397,9 0 0,-9 0 202,2 0-152,-2-6 1,3 5 91,-3-5 0,2 5-306,-8-3 265,3 3 51,-10-5-52,5 6 0,-2 0 118,0 0-31,0 0 50,-5 0-187,-4 0-14,3 0 0,-9 0 393,2 0 0,-2 0-91,-1 0 245,-1 0-466,0 0 221,-5 0-177,4 0-313,-9 0 0,3 0 0,-5 0-2094,0 0 1786,-5 0 308,-13 0 0,-25 11 0,-15 3 0</inkml:trace>
  <inkml:trace contextRef="#ctx0" brushRef="#br0">16363 6759 7867,'8'-4'-120,"0"0"158,-5-6 0,4 9 342,-3-3-202,-3 2-178,5 8 0,-12 6 0,-1 8 0</inkml:trace>
  <inkml:trace contextRef="#ctx0" brushRef="#br0">8374 8508 7850,'-13'0'0,"6"0"76,2 0 467,5 0 3985,0 0-4196,5 0 0,2 0-107,6 0 0,0-4-13,4 0 0,2 0 12,6 4 1,1-5 129,3 1 0,3 0-143,5 4 1,0-4-47,1 0 1,-1 0 59,0 4 0,0 0-196,0 0 1,2 0-46,2 0 0,-1 0 143,6 0 1,-1 0 33,5 0 0,4 0-135,-1 0 1,5 0 243,-4 0 1,1 0-99,-1 0 0,-2 0-27,6 0 1,-1 0 145,1 0 1,6 0-129,-2 0 1,3 0 114,-3 0 1,2 0-31,2 0 0,0 0 114,-29 0 0,0 0 1,31 0-103,-31 0 1,0 0 0,30 0 264,-1 0 0,1 0-154,-1 0 1,5 1 29,-5 3 1,-7-2-29,-9 2 0,-3-3-36,-10-1 0,1 0-13,-9 0 0,0 0-99,-4 0 0,-6 0-129,-2 0 0,-3-4 117,-2 0-213,1-6 0,-5 3 295,0-5 1,-5 4-296,1-1 0,-3 1 0,-1-4 0,-5 1 0,-3 2 0,-10 0-7318,-7 5 7318,-16 0 0,-16 9 0,-12 2 0</inkml:trace>
  <inkml:trace contextRef="#ctx0" brushRef="#br0">8423 9599 7935,'0'-8'417,"0"0"69,0 5-172,0-8-177,6 10 0,1-5 1,5 5 234,0-3-191,1 2 0,5-3 79,2 5 0,5 0 38,4 0-145,-3 0 1,13 0-63,-6 0 0,10 0 111,-6 0 0,7 0-141,-3 0 0,10 0 91,-1 0 0,7 0-172,-4 0 0,7 0-162,-2 0 1,2 0 311,2 0 0,-1 0-92,-3 0 0,2 0-156,-2 0 0,3 0 286,1 0 0,1 0-48,4 0 1,-4 1 206,3 3 0,3-2-155,-34 0 1,0 0 0,34-1-36,2-1 0,-5 0 107,4 0 1,-5 0 324,1 0 0,3 4-308,-34-2 1,0 0 0,4 1 0,1-1-216,1-2 0,0 0 0,2 0 1,0 0 275,0 0 0,1 0 1,-1-2-1,-1-1-118,-1 2 1,1-2 0,3-1-1,-1-1 131,0 1 0,-1-1 0,-1 1 0,-1-1-115,-3 1 1,-2 0 0,1-2 0,-2 0-107,27-2 1,2-1 254,-11 0 0,0-2 313,-8 3 1,-8 1-180,-8-1 1,0 4-60,-4-5 1,-3 5 256,-9-4 0,-1 4-251,0-4-13,-5 5 1,3-4-438,-6 3 372,0 2-372,-4-9 0,-1 9-920,-3-7 0,-5 5-562,-7-4 1482,-14 5 0,-20 3 0,-13 7 0</inkml:trace>
  <inkml:trace contextRef="#ctx0" brushRef="#br0">8535 9996 8080,'-13'-12'273,"1"-1"0,0 5 79,-1 0-162,6 5 1,-4-2-63,3 5 1,-4-4-259,-5-1 151,3 1 1,-10 4 0,0 0-120,-3 0 0,-8 6 226,2 2-265,-3 3 250,-1 1 0,0 2-73,0 3-84,-1-3 1,-3 9 43,0-2 1,-1 2 39,5 2-120,0 0 0,0 5 129,-1 3 1,5 3-17,0 1 1,6 0-117,-2 1 0,3 3 97,1 0 1,4 2-12,0-2 0,6-2-85,-1 2 91,7 3 1,0-4-5,5 6 1,-1-6-2,5 1 1,0 3 139,0 2-136,0-4 0,6 2 30,2-2 0,3-4 3,2 4 1,3-2 0,1 1 0,5-2 14,-2 2 0,4-2-23,1-2 1,4 4 11,0 0 0,5-1 241,-1-7-998,3 3 762,1-4 258,0 0-258,6 4 0,1-6 30,6 3 1,-3-3-220,2-5 1,0 1 262,9 3 37,-1-8-81,5 8 0,6-11-41,-33-8 0,0 0 1,2 0-1,-1-2-151,1-1 1,1-1 0,-1 0 0,0 0 185,0 0 1,1 0-42,-1 1 0,0-1 0,3 0 1,0-1-69,1-1 1,1 0 63,-2 2 0,0-1 0,2-2 0,1 0 38,-1 0 0,-1 2-807,-1 1 0,0-1 762,2-4 0,1-1 1,0 5-1,0 0-8,2-3 0,1 0 0,-1 0 0,1 0 28,-3-1 1,0-2 0,1 1 0,1 0 68,0 0 0,1 0-8,0 0 0,1 0-201,3 0 0,0 0 1,-3 0-1,1 0 327,-1 1 0,1-2-688,2-1 1,0-1 539,3 2 0,1 0 1,-3-4-1,1-1-22,0 2 0,-1 0 0,-2-1 0,0-1 85,3 0 1,0 0-1,-1-2 1,0-1-115,0 1 1,1 0 0,-1-3 0,0 1-2,3 2 1,-1-1 0,-1-1 0,0-2-73,2 2 1,-1 0-1,-1-2 1,0-1-4,1-2 1,1 1-578,0 1 1,0 0 641,-1-5 0,0 0 0,1 3 0,1 0-60,-3-2 1,-1 1 25,1-2 1,0 0 10,0-1 0,0 0 0,-1 0 0,-1 0-7,2-2 1,-1 1-1,0 0 1,-1 0 48,0-1 0,-1 0 1,-3 2-1,-1-2 50,1-1 0,-1-1 0,-4 2 1,-1 0-73,4-1 0,-1-1 196,0 0 1,-2 1-138,0 0 1,0-1 0,-3 1 0,0 0 54,-3 2 0,0-1-129,-5 2 1,-1-1 35,5-1 1,-2 0 0,19-21 927,3 1-847,-9 0-24,4-2-324,-11 4 214,0-9 1,-10 10 112,-7-4 1,-4 2 674,-9-1 1,-3 2-821,-5-2 1,0 2 463,0 2 0,-9 0-728,-4 0 327,-7 0 271,-5-6 1,-8 4-312,-8-2 1,-5 6-66,-8 2 1,-2 2 78,-6-2 0,28 15 0,0 1-16,-1 2 1,0 1-1,-3 1 1,0 1 1,-3 2 1,-1 0 0,1 0-1,-2-1 29,-4-1 1,-1-1 0,0 1-1,0 1-239,-4 0 1,0 1 0,3-1 0,-1 0 265,-4 3 1,1 0-1060,3-4 1,0 2 1018,-7 2 1,-1 2 0,4-3-1,0 0 30,-4 2 0,0 1 0,3 0 0,-1 0-23,-4 0 1,0 0 23,1-1 1,1 1-26,-7 3 1,0-1 0,3-1 0,0 1 5,0 1 1,0 2 1,3-2 0,-1 1-4,-6 2 0,-1 0 0,4 0 0,0 0 13,-5 0 1,0 0 0,-1 0 0,1 0-195,2 0 0,0 0 0,0 0 0,1 0 323,-1 0 1,0 0-139,-1 0 1,1 0 0,0 2 0,0 1 38,0-1 1,0 0 0,0 0-1,-1 1 76,-1 0 0,0-2 1,0 0-1,-1 0-663,1 0 0,0 2 606,2 0 0,1 1 0,-2-3 0,-1 1 23,2 2 1,0 0 96,1-3 1,0 1-144,-3 3 0,1 1 1,6-5-1,1 0-50,-3 3 1,2 1 0,2-3 0,2 0 59,-1 2 0,0 0 0,4 0 0,1 0-70,1 2 1,0 1-1,-2-2 1,1 1-52,1-2 0,0 0 0,-1 3 0,2 1-696,5-2 1,1 1 0,-2 1-1,1 0 85,1 0 1,-1 1 681,2 0 0,0 1 0,-3 1 0,-1 0 0,3-1 0,0-1 0,1 0 0,-1 2 0,-2 1 0</inkml:trace>
  <inkml:trace contextRef="#ctx0" brushRef="#br0">14179 10654 7818,'3'-13'0,"5"1"0,6-1 138,11 1 0,7 0 0,5-1 0,7 1 1759,4-1-833,7 1-1995,7 0 1193,2 5 0,-28 2 0,-1 0 334,32 1-514,-31-1 1,-1 0 0,29 3 123,2-7 1,-4 2 0,-4-1 0,-9-2 14,-7 6 1,-9-4 40,-4 4 0,-9-4-301,-3 4 0,-7-1 99,-2 5 0,-5-1-352,1-3 1,-6 2-133,-6-2 0,-1-1 570,-12 1 1,-1 0-147,-7 4 0,-3 0 0,-5 0 0</inkml:trace>
  <inkml:trace contextRef="#ctx0" brushRef="#br0">14403 10170 7986,'-13'-4'0,"2"-2"2531,3-1-1805,-3 5 1,8-4-64,-5 6-438,0 6 752,-10 6-546,-2 18 1,-6 5-22,-3 10 0,3 1 191,-3 3-1404,8 1 1096,4-6 1,4-1 443,1-6-1388,5 0 612,1-5 85,6-2 1,3-5-195,5 0 0,8-6 143,12-2 0,7-4-1201,10 0 0,12-6 878,-23-5 1,2 0 0,5-1 0,1-1 327,1 0 0,1 0 0,3 0 0,1 0 0,-1 0 0,1 0 0,1 0 0,0 0 0</inkml:trace>
  <inkml:trace contextRef="#ctx0" brushRef="#br0">16065 10009 7843,'4'-13'1664,"0"1"-1170,0 5 1,0 0-219,1 3 1,0 3 31,-1-4 1,-2 10 231,2 3 0,-4 10-190,-4 7 1,-3 5-109,-6 7 0,1 4-335,0 1 0,-5 5 113,0-2 1,2-1-754,7 2 1,-3-8 460,3-1 0,2-1 192,2-7 0,3 4-313,1-4 1,0-4-2260,0-4 2652,0-6 0,0 3 0,0-6 0</inkml:trace>
  <inkml:trace contextRef="#ctx0" brushRef="#br0">15829 10207 7843,'0'-8'2550,"0"0"-1678,0 5-615,0-8 0,6 8-46,2-5 0,4 5 26,5-1 0,2-2 313,6 2 0,5 0-717,3 4 1,2 0-764,-2 0 0,3 1 800,-3 4 0,3 6 284,1 5-154,-5 6 0,4-2 0,-5 4 0</inkml:trace>
  <inkml:trace contextRef="#ctx0" brushRef="#br0">16412 10492 7843,'0'13'0,"0"-1"505,0 1 0,0-5-102,0 0 1,2-1-194,2 1 1,-1-1 26,5-3 1,0-2 597,5 2 0,-1-3-312,0-1 1,2 0-225,3 0 1,-2-5 395,6-4 0,-6-2-242,1-1 0,-2-5 66,-2 1 1,-5-2-169,-3 1 1,2 4-214,-2-4 1,-1 3 98,-7 2 0,-5 0-492,-7-1 1,1 2-229,-6 3 1,-4 2 387,-4 6 0,0 0-1182,5 0 1,3 6 586,0 2 1,7-1-810,2 1 0,5 1 753,7 3 1,1-4 72,4 1 673,7-1 0,7 4 0,6 1 0</inkml:trace>
  <inkml:trace contextRef="#ctx0" brushRef="#br0">17070 10158 7843,'12'-13'1045,"1"6"1124,-7 2-132,0 5-1439,-6 0 0,-6 2-508,-2 7 0,-7 0 57,-1 12 1,-2 4-277,1 4 0,5 0-305,-1-4 0,1 1-632,4 3 1,1-3-336,-2 3 1,7-3 663,-2-1 1,-2-5-261,2 1 997,-6-6 0,9 9 0,-5-5 0</inkml:trace>
  <inkml:trace contextRef="#ctx0" brushRef="#br0">16846 10170 7843,'0'-7'949,"0"2"1,2 5-20,2 0 1,3 4-433,5 0 0,1 5-233,-1 0 1,5 6-42,-1 1 1,6 2-926,-1-1 0,4 2 495,4 6 1,-2-4 205,6-1 0,-5 6 0,2 6 0</inkml:trace>
  <inkml:trace contextRef="#ctx0" brushRef="#br0">17640 10430 8214,'7'-12'834,"-3"-5"-42,-8 1 0,-3-1-281,-5 5 0,-6 4-46,-3-1 0,-3 7-176,-5-2 1,2 2 215,-1 2 1,1 6-127,3 2 1,0 3-149,3 1 0,4 1-104,4-1 1,2 2-160,3 2 1,-2-2 383,6 3-128,0-3 0,8-2-645,0 0 0,6-3 249,-2-1 0,4-5-255,5 1 1,-2-3 154,6-1 0,0-5-98,3-4 1,1-2 103,0-1 1,-4 0 203,-1-1 177,-5 1 1,2 4-125,-9-1 579,-2 6-429,-6-2 1,0 6 137,0 3 1,0 3-69,0 6 1,-4-1-349,0 1 1,-1-1 104,5 0 0,6 1 143,2-1 0,5-4-721,3 1 1,2-7-206,3 3 0,2-4 466,-2-1 0,-2 0-10,2 0 0,-2 0-162,2 0 0,2-6 151,-2-2 0,1-7 146,-1-1 0,2-5 0,-2 4 0,-2-6 422,2-2 0,-5-1 388,5-7 1,-6 0-374,2-4 1,-4 5-85,0 3 1,-6 3-74,-3 1 0,-3 10 1860,-1 2 1,-1 5-931,-3 0 0,-5 2-547,-7 6 1,2 7-120,-2 6 0,-4 5 642,0 6 0,-4 7-424,-1 2 1,2 5 240,2 0 1,1 4-1125,7-9 0,-1 6 272,10-6 1,1-3-1993,8-1 1,8 2 1167,12-3 0,1 0-783,7-7 0,10-2 1680,7-2 0,13-4 0,1 5 0</inkml:trace>
  <inkml:trace contextRef="#ctx0" brushRef="#br0">18993 10257 7800,'-13'-20'0,"1"3"911,-1 4 0,5 5 457,0 0-964,-6 5 0,-1-3-146,-6 6 0,5 6-311,-5 2 0,2 9 259,-2 3 62,3-2-113,11 6 0,2-2 52,5 3 0,5 2 103,4-6 184,7 2-339,3 2 0,10-4 125,0-1-487,0-5 196,-4 9 0,-6-9 146,-2 6-883,-3-6 561,-7 8 1,-2-5-13,-5 3-286,0 2 1,-10-5 67,-2 3-33,-9 2 256,-4-9 1,-1 4-64,-3-6 0,7-1 53,2-2 0,0 0 313,0-4 0,2-1-111,5-4 1,6-6 23,3-2 0,4-9-62,4-3 0,5-4 87,7-1 1,4-5-84,4-3 0,3-3 19,1-1 1,0 0 189,5 0 1,-5 5-77,1 3 0,-3 3 506,-1 1 0,-1 6-281,1 2 1,-5 7 246,-4 2 0,-2 5-200,-2-1 0,1 4-7,-1 4 1,-5 5-113,-3 7 0,-2 9-35,-2 8 1,0 4-133,0 5 1,-5 2 73,1 5 0,-5 5-431,0 0 0,-2 4 105,-1-4 1,-1 1-643,1-2 0,1-3 410,3 0 1,-2-4-1,6-8 1,-2 0 97,2-9 0,3-1 87,-3-8 0,2-2-18,2-5 60,0-1 1,0-4 482,0 1-365,0-7 166,0-7 0,0-9-159,0-11 0,-1-5 105,-3-3 1,3-10-18,-4-6 1,4-8-61,1-9 0,0-2-173,0-2 1,0 34 0,1-1 174,1 2 0,1 0 0,3-33 403,7 2 1,-1 10-182,1 6 1,-1 7 208,0 10 0,1 4-157,-1 9 0,5 2 535,-1 5 1,6 2-294,-1 3 0,3 3-176,0 5 0,5 2 97,0 7 1,-1 0 260,-8 12 1,3 0-509,-7 3 0,-5 1 61,-7 0 1,-2 4-26,-2 0 0,-6 0 12,-2-4 1,-5-1-1028,-3 1 0,-3-4 62,-6 0 0,0-6-239,0 1 0,4 1-400,1-5 0,3 3 680,-3-6 0,9 0-930,-2 0 654,9-4 981,-1-5 0,10 0 0,2 0 0</inkml:trace>
  <inkml:trace contextRef="#ctx0" brushRef="#br0">19861 10418 7811,'0'-19'0,"0"1"457,0 5 1,-1 1-3,-4 0 1,3 3 346,-7 1 1,-3 4-310,-4-4 0,-7 5 17,3-1 0,-4 8-141,0 4 0,-1 5-38,0 3 1,4 3-88,1 6 1,4-1-80,0-4 1,8 4-219,3-4 0,4 0 96,1 0 0,0-5-307,0 2 1,1-3 198,4-2 1,1-5-474,7-3 1,3 2 266,1-2 0,5-1 48,-1-8 0,2 3 63,2-7 0,0 1-109,0-4 1,-5-5-214,1 1 0,-6-1 384,2 5 1,-8 4 914,0-1-532,-7 6 395,4-8-470,-6 10 0,0 1-56,0 8 0,-4 3 91,0 2 0,-1 3 125,5 1 0,0 4-452,0-5 1,2 5-393,2-5 1,3 1-129,5-5 1,5 1 299,-1-1 1,6-4 75,-1 1 0,2-7 32,2 2 1,4-2-383,0-2 1,4 0 199,-4 0 0,6-6 139,-2-2 1,-2-3 421,3-1-178,-7-1 1,8 1-109,-7-1 1,0-3-77,-7-1 0,-3 1 562,-6 3 0,-1 5 2025,-3 0-1587,-2 0 1271,-6 1-1349,0 1 1,-2 2 503,-2 0-861,-3 0 0,-2 5 129,-4 3 0,8-1-158,-8 5 1,4 2-140,-4 7 1,1-4-1,0 4 1,3 1-305,1-2 0,5 5 129,-1-5 0,3 5-239,1-4 0,1 3 36,3-3 0,-1-1-39,5-3 1,-1-1 215,2 1 8,2-6-26,1 4 247,7-10-248,1 4 1,-3-5-5,-4 0 134,5 0-99,-4 0 0,5-2-55,-3-7 0,0 4-120,4-12 0,0 6-447,0-5 412,-2-3 0,-1-1 31,-1-5 1,1 1 54,-5-1 1,-1 0-269,-3 0 1,-2 6 58,-6 2 0,0 4 578,0 0 0,-6 5-196,-2 0 1,-3 5 401,-1-1 0,-5 4-143,1 4 0,-1 3 25,5 5 1,5 1-54,3-1 0,2 6-63,2 3 0,0-2-645,0 2 0,6-2 254,2 2 0,9 2-2146,3-2 0,5-2 2289,4 2 0,14 5 0,8 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13261 12018 7939,'-5'-7'151,"2"-3"318,-5 6-138,5-5-111,-2 2 139,5 0 859,0 1-568,0 6 169,0 0 1,1 10-719,3 2 1,4 5 167,9-1-48,2 4-228,6-1 1,0 3 130,0-5 1,5-1-155,3-4 0,3-5-17,1-2 1,0 0 132,0-1 0,-1-1 100,-3-7 1,3-3-91,-3-6 1,3 0-9,1-4 0,-4 2-2,1-6 1,-1 1 153,4-5 0,0-4-51,0 0 0,-5-10-226,-3 2 1,-3-7-17,-1 3 0,-2-5 119,-2 5 0,0-5 187,-9 5 0,2 1-105,-10 7 1,0-3 63,-4 3 0,-7 3-102,-5 1 0,-7 4 142,-10 4 1,-4 1-49,-9 7 0,-3 0 91,-9 8 1,-4 3-422,-8 6 0,7 4 105,-3 9 1,8 3 167,0 9 0,3 4 12,1 9 1,6-1-2052,3 9 1,0 6 1043,22-24 0,0 2 848,-1 4 0,0 1 0,7-1 0,0 2 0,-2 5 0,-1 1 0,-1 1 0,-1 1 0,-1 1 0</inkml:trace>
  <inkml:trace contextRef="#ctx0" brushRef="#br0">23769 12923 7919,'-7'0'-458,"-4"0"458,9 0 0,-3 0 2534,5 0 1125,0 0-3349,0-5 0,5 3-92,4-2 1,2-1 121,1 1 1,6-5 530,3 5-409,2-5-243,7 2-257,2 0 279,5-4 1,5 8 2,-1-5 0,2 4-62,-2-5 0,2 7-75,2-3-509,-2-1 593,-6 4 1,-4-8 26,0 6 1,-6-1-70,-3 1 0,0 2 318,-8-2-618,1 3 138,-10 1-379,4-6 828,-10 5-417,5-5-832,-6 6 1,-3 0 409,-5 0 1,-2 0 156,-11 0 0,-3 2 129,-5 2 1,-6-1-2173,2 5 1644,3-5 1,-6 6 0,3-3-944,-3 1 1053,4-4 1,-3 8-89,1-3 0,-3-1 278,-4 1 1,6-1 125,-2 1 1,8 5-9,0-1 0,3-4 27,1 5 1,5-4 102,-1 4 1,6-1 114,-2 0 1,8-3 645,0-1-496,7-5 0,-8 4 854,6-3-420,0-3 38,4 5-169,0-1 0,5-2-110,3 5 0,-1-5-100,2 1 1,0-3 266,8-1 831,-3 0 0,9-1-615,-2-3 1,6-3 593,2-5-882,6-1 1,-4-3-57,7-1 0,-1 1-128,0 3 0,-1 1 0,-2-1 489,-1 1-849,-5 0 0,2-1 0,-6 2-246,-4 3-131,-2-3 0,-5 10-589,-1-4 1,-5 3-1056,-3-2 229,-2 2 1,-4 2 1234,-2 8 1,-4 3 644,-9 2 0,-2 5 0,-6 1 0</inkml:trace>
  <inkml:trace contextRef="#ctx0" brushRef="#br0">23731 13283 7878,'0'-12'2780,"6"-1"-2007,2 1 0,7 1-285,2 2 0,2-2-225,2 3 1,0-3-50,8-1 1,1-1 635,-1 1 1,5-2-332,-1-2 1,3 2-140,1-3 1,1 3-209,-1 2 1,-1 4 41,-3 0 1,1-1-290,-5-3 1,4-1 142,-4 1 0,-1 4 146,-8 0 1,3 3-53,-7-3 0,-4 5-2505,-3-1 443,-7 3 810,4 1 0,-9 0-306,-5 0 0,-6 1 715,-11 3 0,-5 3 311,-3 6 0,-3-1 129,-1 0 0,-2 1 241,-2-1 0,-3 1 0,-6-1 0</inkml:trace>
  <inkml:trace contextRef="#ctx0" brushRef="#br0">23756 13159 7878,'-20'11'332,"-1"-3"16,11-2 0,-6-1 71,14-3-258,-3 3 0,6-4 161,3 4 976,3-4-816,6 4 1,6-5 874,6 0-913,5 0 0,7 0 74,1 0 0,0-5-171,3-3 0,4-3-260,4-2 0,-5 0 154,-2-4 0,-4 3-27,-1-2 1,-1 2-210,-3 1 0,-4 5-1548,-8 0 1,-3 1 413,-6-1 1,-5 1-1479,-3 3 1709,-2 2 898,-8-3 0,-6-1 0,-7-1 0</inkml:trace>
  <inkml:trace contextRef="#ctx0" brushRef="#br0">23818 12960 7878,'-7'6'922,"2"-3"-229,5 5-479,0-5 1,5 2-55,8-5 1,8 0 782,7 0-40,4-5 0,7-2-355,2-6 0,3 1-209,6 0 0,-2-2 184,-2-3 0,0 4-132,-4-4 1,-2 0-882,-7 5 0,-3-3 394,-5 7 1,-6 2-3420,-2 2 3515,-3 3 0,-8 1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7815 8000 7824,'43'19'-124,"3"0"0,9-2 1,5 3 123,5 4 0,-27-13 0,1 0 0,1 0 0,0 1-39,4 1 1,1 0-250,1 1 0,1 0 0,7-1 0,1-1 0,1 0 0,0 1 498,0-1 0,1 0 0,2 1 0,2-1-460,0 1 1,2-1 0,2-1 0,2-1 276,-19-3 1,0 0 0,1-1 0,-1 1 0,1-1 0,0 1-259,3-1 0,0 1 1,1 0-1,0 1 1,-1-1-1,2 0 197,1-1 1,0-1-1,0 1 1,-1 1-1,0 0 1,1 0 39,2-2 1,1 0 0,0 1 0,0 1 0,0 0 0,0 0 7,5-2 1,1 1 0,-1-1 0,0 2 0,0 0 0,0 0-6,0-1 1,1-1-1,-1 0 1,0 2-1,0 1 1,0 0 7,2-1 0,0-1 1,-1 1-1,1 0 0,0-1 1,0 0-296,1 1 0,0 0 1,0 0-1,3 0 0,1-1 1,-1 0 321,-16 0 0,0-1 0,0 0 0,-1 0 1,18 3-1,0-1 0,0 0-20,-17-2 1,1-1 0,0 0 0,0 0 0,15 1 0,0 1 0,1-1 12,-14-1 1,1-1 0,0 0-1,0 0 1,0 0 0,-1 0-1,0 0 1,0 0-19,2 0 1,0 1 0,0-1 0,0-1 0,-2 1 0,0-2 0,1 1 0,0-1 0,2 1 1,1-1 0,1-1 0,-1 1 0,-2 1 0,0-1-1,0 1 1,1-1-145,2 0 1,1 0 0,1 0-1,-1 0 1,-2 0 0,0 0 0,1 1-1,-1-2 137,1 1 1,0-1 0,0-1 0,0 1 0,-2 0 0,1 0 0,-1-1 0,1 1 13,2-1 0,0 0 0,0 0 0,0 0 0,-1-1 0,-1 1 0,0-1 0,1 0-79,1-1 0,2 0 1,-1 0-1,0-1 1,-2 1-1,0 0 1,0 0-1,0 0 87,-2 0 0,0 0 0,0 0 0,-1 0 0,0-1 0,0 1 0,-1 0 0,1-1-14,1 0 0,0 0 0,0-1 1,-1 1-1,-1 1 0,-1-1 0,0 1 1,0 0 0,3-1 0,0 0 0,0-1 0,0 1 0,-2-1 0,0 1 0,0-1 0,-1 0 2,0 0 0,0 0 0,0-1 0,-1 1 0,0-1 0,-1 1 0,0-1 0,0 0-33,1 0 0,0-1 1,0 1-1,-1 0 1,16-2-1,0-1 1,0 1 16,-17 2 1,1 0-1,0 0 1,0-1-1,-2 0 1,1 0-1,-1 0 1,0-1 2,15-1 1,-1-1 0,0 0 0,0-1 0,-1 0 0,1-1 13,-3 1 0,1 0 0,-1 0 1,-1-2-1,0 0 0,0-1-51,0 0 0,1 1 0,-2-1 0,-2-2 0,-1 1 0,0-1 112,-2 1 0,-1 0 1,0-1-1,-4 0 1,0 0-1,0-1-74,-1-1 1,0 0 0,-2 0 0,-2 0 0,-1-1 0,-1-1-3,1 0 0,0-1 1,-2 0-1,16-9 0,-2-2 33,-3 2 1,-1-2-1,-4 1 1,-1-2 265,-2-2 0,-1-1 0,-4 2 0,-2-2-301,-4-3 0,0-1 0,-2 3 0,-1-1 224,-7 1 1,-1-1 0,0-1-1,-2-2-236,-5 0 1,-1 0 0,-3-2 0,-1 0-67,-3 0 1,-2-1 0,-2 0 0,-3 0 7,-1-1 0,-2-1 0,-4 2 0,-2 0 40,-4-1 1,-3-1 0,-3-1 0,-3 0 193,-4-1 0,-2 1 0,-6 0 0,-2 1-212,-4-2 0,-3 0 0,-4 2 0,-2 0-36,13 13 1,0 0 0,-1 0 0,-2 2 0,0 0 0,-1 1 66,-3-4 1,0 1 0,-1 0-1,-2 2 1,0-1 0,-1 2 3,2-1 1,-1 1 0,-1 0-1,-6-3 1,-2 1 0,0 0-28,1 1 0,0 1 1,-1 0-317,-3 0 0,-1 0 0,-1-1 334,-3-1 1,-1-2 0,0 3 0,2 2 0,-1 2 0,0 0 20,-1-1 0,-2 0 0,0 1 1,13 6-1,-1 1 0,-1 0 1,1 0-16,0 0 0,-1 0 1,0 0-1,0 1 0,-2 0 1,0 0-1,-1 1 0,0 0 51,1 0 1,-1 0 0,0 1 0,0 0-322,-1 0 0,0 1 0,-1 0 0,1 0 283,1 0 1,0 0 0,0 1 0,-1 0 0,-4-1 0,-1 1 0,-1 0 0,0 0-94,0 0 1,0 1-1,0-1 1,0 1-1,-2 0 1,-1 1-1,0 0 1,1 0 75,-1 0 1,0 0 0,-1 1 0,1 0 0,-1 0-1,0-1 1,0 1 0,-1 1-49,-1 0 0,0 1 1,0 0-1,-1-1 1,1 1-1,1-1 0,-1 1 1,0 0 63,13 2 0,-1 1 0,1-1 0,0 1 0,-1 0 0,1 0 0,-1 1 1,0-1-1,-1 1 0,1 0-1,-1 0 1,1 0-1,-1 0 1,0 1 0,0-1-1,-1 1 1,0 0-1,0 0 1,0 0 0,0 0-5,0 1 1,0 0 0,1 0 0,-1 0 0,0 0 0,0 0 0,0 0 0,0 0-1,0 1 1,0 0-2,0 0 0,1 0 0,-1 1 0,0-1 0,1 1 0,-1 1 0,-1-1 0,1 1 0,0 0 0,1 0 16,0-1 0,0 1 1,0 0-1,0 1 0,0-1 1,-1 2-1,1-1 1,-1 1-1,0 0 0,0 1-16,1-1 1,1 0 0,-1 1 0,0 0 0,0 0 21,0 1 0,0 0 0,0 0 0,0 1 0,1-1-20,-1 1 1,1-1 0,0 1 0,0 0 0,0 1 0,1 0 0,0 1 0,-1 0 0,1 1 0,0-1 2,0 0 1,-1 1 0,1-1 0,0 1 0,0 0 43,-13 3 0,0 0 0,0 1 0,0-1-24,13-1 0,1-1 0,-1 1 0,0 0 0,1 0 0,-13 4 0,2-1 0,-1 1 0,0 0-8,1 1 1,0-1-1,-1 0 1,2 1 16,0 0 0,1 0 0,0 0 0,0 1 0,0 1 0,0 1 0,0 0 0,0 0-18,1 0 1,1 1 0,0-1-1,1 1 1,0 1 0,1-1 0,1 1-1,-1 0 2,1 0 0,0 0 1,0 1-1,0 0 1,3 1-1,0 0 0,0 1 1,0 0-35,-3 0 1,0 1 0,-1-1 0,2 2 28,2-1 1,0 2 0,1-1 0,0 0 0,1 0 0,1-1 0,0 0 0,1 1 13,2 0 0,0 1 0,1 0 0,-1 0-48,-2 1 1,0 0-1,0 0 1,1 1 0,-9 9-1,0 0 1,1 1 53,14-10 1,-1 1 0,0 0 0,1 0-1,-13 11 1,0 1 0,2 0-42,4-3 1,1 0 0,1 1 0,-1 1-1,1 1 1,1 0 55,1 0 1,1 0 0,1 0-1,1 2 1,0 1 0,2 1-51,1-1 1,3 1-1,0 1 1,1 0 0,0 0-1,2 1-15,1 1 1,0 0-1,2 0 1,0-1-1,2 1 1,-1 0 12,1 2 0,1 1 1,0 0-1,4 0 1,0 1-1,1 0-248,1 2 0,0 1 1,2 0 164,1 1 0,2 1 0,0 0 0,0 1 0,1 1 0,1 0-36,1 2 1,1 1 0,0 0-604,2 2 1,0 0-1,2 1 728,2 5 0,1 1 0,0 1 0,3-18 0,-1 0 0,1 1 0,1-1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5644 4775 7967,'-8'-8'235,"0"-1"-43,5 7 47,-2-9-47,5 9 0,0-3 0,0 5-766,0 0 946,5 0-47,2 0-246,5 0-1,6 0-19,-4 0 0,10 0 78,-4 0-65,-2 0 188,11 0 46,-8 0-191,9 0-233,-5 0 224,5 0 1,-2 0-116,5 0 0,-4 0 109,4 0 0,0 0-47,4 0 1,-4 1 19,0 3 1,0-2 119,5 2 1,3-2-64,0 3 0,2-3-4,-2 7-43,-2-7-5,9 9 1,-5-8 131,3 5-1013,2-5 913,-4 8 0,4-8 180,-2 5-179,2-5-333,1 8 144,-3-10-18,13 5-919,-8-1 1169,6-3-75,3 3-7,-9-5 2,5 0 42,4 0-39,-7 0 17,13 6 107,-10-5-95,6 5-22,-5-6 178,9 5-1368,-8-3 1177,9 3 0,0-5 106,-1 0-130,-30 0 1,-1 0 47,29 0-48,-25 0 1,0 0-107,26 0 29,-26 1 1,1-2 113,29-4 0,1 3-164,-35 0 0,0 0 0,34-3-90,-34 2 0,0 1 1,1 0-1,0 0 190,30 2 23,0-5-34,-4 3 0,0-3-23,0 5 38,6 0 113,-5-6-123,-1 5 0,3-4 12,-3 5 188,3 0-186,-3 0 0,0-5 36,0 1 1,0 0 265,0 4 1,-4 0-410,0 0 123,0 0 1,-2 0 4,-2 0 0,3 0 0,1 0 1,-2 0 45,2 0 1,-4 0-55,4 0 0,-1 0 124,6 0 1,-1 0-66,0 0 1,-3 0-96,3 0 1,-4 0 73,4 0 0,0 0 17,-4 0 1,0 0-104,4 0 1,-3 0 77,7 0 0,-1 0-37,1 0 1,-1 0 20,5 0 1,-1 0-50,1 0 1,-33-2-1,-1 0 17,-1 0 1,1 0 0,0 0 0,1 0-6,0 2 1,0 0-1,0-2 1,1 0 4,-1 0 0,0-1 0,2-1 0,-1 0-4,-1 2 0,1 0 1,3-1-1,0 1 162,-1-1 1,-1 1 0,0 2 0,0-1-158,1-1 0,-1 0 1,1-1-1,0 0-4,-1 1 1,1 0 0,1-2 0,2 0 3,-2 2 0,0 0 0,0-1 0,0 0-52,0 1 1,0 0 0,-2 2 0,0-1 48,0-1 0,0 0 1,0 0-1,-1 1-57,2-1 0,-1 0 0,-2 1 0,0 0 32,1-1 1,-1 0-1,0 1 1,0 1 18,33 0 1,-1 0-14,2 0 1,-5 0-9,4 0 1,-5 0 129,1 0 0,-1 0-69,1 0 1,-3 0-34,4 0 1,-4 0 73,-1 0 0,0 0-49,0 0 1,4 0 10,0 0 1,-4 0-21,-4 0 0,0 0-1,4 0 0,-1 0-5,-3 0 0,1 0 9,-5 0 1,4 0-12,-5 0 0,5 0 3,-4 0 0,4 0 0,-4 0 0,4 0 10,-5 0 1,5 0-1,-4 0 1,4-1-2,-4-4 1,5 4-121,-1-3 1,-2 2 69,2 2 1,-5 0 34,0 0 0,4-1-10,1-3 1,-2 3-10,2-4 1,-5 4 261,0 1 1,2 0-254,-1 0 1,1 0 34,-1 0 0,-3 0 0,3 0 1,5-1-36,-1-3 0,5 2 8,-5-2 0,-3 3-22,-1 1 0,3 0 15,1 0 0,2 0 5,2 0 1,0 0-13,0 0 1,2 0-925,2 0 929,-3 0-17,5 0 0,-6-2 50,0-2 0,4 3-25,0-3-17,0 2 0,1 2 19,-1 0 0,1 0 20,-1 0-38,-2 0 27,-28 0 0,1 0 0,28 0 29,5 0 1,-4 0-35,4 0-83,-5 0 65,-28 0 1,-1 0 0,32 0-157,2 0 92,-33 0 0,-1 0 0,29 0-33,5 0 20,1 0 0,-36 0 1,1 0 73,2 0 0,-1 0 0,32 0-8,-30 0 1,0 0 0,-2 0-1,-1 0-16,4 0 0,-1 0-623,31 0 724,-31 0 0,1 0 0,26 0-64,-29 0 0,0 0 0,-1 2 1,0 0 166,1 0 0,0 1 1,1-1-1,-1 0-198,0-2 1,0 0-1,-2 1 1,0 2 17,1-1 1,-1 0 0,0 0 0,0 0 0,2-2 1,1 0-1,-1 0 1,0 0-13,0 0 0,0 0 1,34 1-17,-36 2 0,0-1 0,31-1 30,-31 1 1,0 0-380,30-1 451,-28 0 1,-1-2-79,28 1 0,-29 0 1,1 0 150,31 0 0,-5 0-118,-5 0 1,0 0 15,1 0 0,2 0-79,-2 0 55,3 0 1,-3 0-41,0 0 1,-4 0-139,3 0 1,0 0 119,1 0 1,1 0-16,-5 0 1,1 0-15,-1 0 193,-3 0-155,9 0 1,-9 0 172,3 0-164,-3 0 0,2 0 136,-4 0 1,8 0-70,-8 0 1,4 0-58,-4 0 1,1 0 34,0 0 1,-5 0 510,1 0 0,-1 0-515,5 0 1,-5 0-3,1 0 1,-2 0-60,1 0 1,-1 0-141,-2 0 1,0 0 139,4 0 295,2 0 1,-9 0-244,2 0 1,-1 0 106,1 0 0,-2 0-136,2 0 0,-2 0 663,-2 0 1,0 0-431,1 0-60,-1 0 1,0 0 129,0 0 1,-4-4-234,0 0 13,-5 0-278,2 4 273,1 0 0,-5 0 15,3 0-199,-3 0 1,-5-4 89,-1 0 1,-5 0 30,2 4 1,1 0-6,-2 0-378,-5-6-51,1 5 0,-6-5-13,7 6-2848,-6 0 1524,-2 0 1762,-5 0 0,-5-5 0,-2-2 0</inkml:trace>
  <inkml:trace contextRef="#ctx0" brushRef="#br0">16933 4663 8005,'-7'-5'0,"2"3"-400,-1-3 177,5-1 579,-4 5-205,5-5-118,0 6 431,0-5-329,0-2 0,0-7-54,0-2 1,0 1 9,0-6 1,1-1 334,3-7 0,3 1-106,5-5 1,2-5-274,3-8 1,-2-3-98,5-5 1,3-5-152,-9 24 0,0-1 1,0 3-1,0 0 174,3-4 0,-1 0 0,-1 1 0,-1 0 44,2-1 0,1 0 0,-1 4 0,1 1 46,2 1 1,-1 0 0,14-23-116,-3 0 0,-3 9 56,-1 4 1,-1 3 34,-4 5 1,2 0 264,-5 8 0,-1-1-59,-3 10 1,-5-1 246,0 5-169,-5-1 801,3 1-1262,-6 5 495,0 2-1706,0 5-2493,0 0 3842,0 5 0,0 8 0,0 6 0</inkml:trace>
  <inkml:trace contextRef="#ctx0" brushRef="#br0">17963 2815 7938,'-7'0'989,"2"3"-759,5 5 1,-5 8 3,1 12 1,-5 10-15,0 7 1,0 9 13,0 4 0,0 1-209,5-1 1,0 1-68,4-5 0,0-5 118,0-3 1,0-7 228,0-2 0,0-3-234,0-9 1,0 1-283,0-9 1,0-1 16,0-3-21,0-6 177,0-2 0,0-6 234,0-3 1,0-9-331,0-8 0,0-7 93,0-6 1,0-3-11,0-4 1,0-7 40,0-6 0,0-4-86,0 4 0,5-2 58,3 6 0,1-1-24,3 10 1,-2 4 57,6 4 0,-2 6 547,-2 3 1,5 4-272,-1 8 0,5 1-153,-4 3 1,3 2 241,-3 6 1,-1 0-67,-3 0 0,2 6-208,-3 2 1,2 7 98,-10 2 1,5 5-246,-5-2 1,-3 4 69,-9 1 1,0-1 96,-9 1 0,-2 0-381,-2 0 1,-1-6-42,1-2 0,-1-4-140,6 0 0,-1-5-79,5 0-532,-1-5 707,1 3 1,5-8 103,3-2 0,4-7-22,4-5 0,3-7-1297,5 3 1573,6-9 0,2-3 0,4-5 0</inkml:trace>
  <inkml:trace contextRef="#ctx0" brushRef="#br0">18199 2803 7938,'19'-7'0,"-1"2"382,-6 5-161,6 5-1,-4 2 56,4 5 216,-6 1-271,1 5 50,-1 1 0,-4 4-2,1-2 1,-5 2-180,4-2 0,-5 1 82,1-1 0,-3 1-215,-1-6 1,-1 1 179,-3-5 227,2 1-240,-3-6 0,4-2 162,-4-5 0,4-1-132,-3-3 1,3-3-252,1-6 0,0-5 100,0-2 0,1-4 119,3 0 0,-1-1-203,5 0 0,0 0 71,5 0 1,3 2-99,1 2 0,-1 3-246,-3 6 0,-1 4-255,1-1 0,-1 7-324,0-2 1,-3 2 401,-1 2 1,0 2-163,5 2 1,-5 3 692,0 5 0,-5-5 0,8 9 0,-4-2 0</inkml:trace>
  <inkml:trace contextRef="#ctx0" brushRef="#br0">18633 2915 7938,'7'6'434,"-2"5"-158,1-9 472,-5 9-403,10-10 1,-5 6-3,2-3 0,3-2-73,-3 2 1,5-4 120,3-4 0,-1 1-100,6-5 0,-6-1-245,2-3 1,-2 0-12,1-1 1,-2-1 157,3-2 1,-8 2-29,0-2 0,-7 2 38,3 1 0,-4 1-176,-1 0 1,-1 3 41,-4 1 0,-1 4-287,-7-4 0,-3 5 151,-1-1 1,-4 2-518,5 2 0,-5 4-2669,5 1 3096,-6 4 0,9-6-938,1 5 304,-1-5 791,12 3 0,1-6 0,7 0 0</inkml:trace>
  <inkml:trace contextRef="#ctx0" brushRef="#br0">18993 2493 7938,'0'-7'0,"5"1"0,-3 6 1152,3 0 1,-4 7 22,4 6-735,-4 5 0,4 12 594,-5 3-638,0 3-488,0 1 133,0 0-55,-5 1 235,4-7-56,-5 5 0,6-10 98,0 3-594,0-3 249,0-1-213,0-6 258,0-1-852,0-5 934,0-1-194,0-5 24,0-1-274,0-6-292,0 0 620,6-6 0,0-2-74,7-9 1,-1 3 34,1-2 1,-1 2 166,0 2 0,1 1 183,-1 2 1,1 0-123,-1 5 0,-2 0 275,2 4 1,-6 1-168,6 3 1,-4 3 265,1 5 1,0 1-173,-5-1 1,1 1 29,-5-1 1,0 0-47,0 1 1,0-1-237,0 1 0,-2-5-302,-2 0 0,1-4 266,-5 5 1,4-5-665,-4 4 1,3-5 118,-3 1 324,0 3 34,-5-6 0,5 5-2745,0-6 1478,5 0 1422,-2 0 0,-1-11 0,-1-3 0</inkml:trace>
  <inkml:trace contextRef="#ctx0" brushRef="#br0">19452 2964 11400,'0'13'0</inkml:trace>
  <inkml:trace contextRef="#ctx0" brushRef="#br0">20680 2939 7862,'0'-24'401,"-6"-1"1,3 0-39,-5 0 0,0 2 68,-4 2 0,-5 3-74,0 6 0,-3 1-129,3 2 0,-5 4-16,2 5 1,-4 0 75,-1 0 0,0 5-76,1 4 0,4 6-14,4 1 1,2 6 27,2-1 0,5 1 0,3-1 0,2 1-793,2-6 0,0 5 367,0-4 1,4-1 26,0-3 0,6-2 87,-2-3 0,8-3-125,0-5 0,5-1 16,-5-3 0,6-4 2,-1-9 0,2-2 81,2-6 1,0-5 93,0-3 1,0-3 47,0-1 0,-6-10-65,-3-3 0,1-2 110,-5 2 0,2 2-68,-10 2 1,5 8 538,-5 5 1,0 11-224,-4 1 0,-2 7 292,-2 6 0,2 2-399,-7 6 1,1 2-5,-4 2 0,-1 10 149,1 11 0,-2 10-83,-3 11 1,5 2-162,0 2 1,1 3-34,6 1 1,1-1-254,4-8 0,2-2-82,2-6 0,3-4-226,5 0 1,6-7 354,3-1 0,1-6 82,-2-6 1,8-2-631,-3-3 1,2-2 258,-2-6 0,-4-6 212,0-2 0,-5-5-32,5-3 1,-6-3 202,1-6 1,-6 0 122,-2 0 0,-3 0 173,3 1 0,-5 3 44,1 0 1,-3 6-14,-1-1 1289,0 7-733,0-2-804,0 10 122,0-5 1,0 12-493,0 2 309,0 3 171,0 7 0,1-4-1641,4 2 0,-4-6 688,3-2 1,2-4-1568,-2 5 1080,0-7 1279,-4 4 0,5-12 0,2 0 0</inkml:trace>
  <inkml:trace contextRef="#ctx0" brushRef="#br0">20953 2592 7876,'0'-7'984,"0"2"0,0 6-864,0 3 0,4 3 0,0 5 1,6 2-991,-2 3 1,7-3 426,2 2 0,5-2 443,-2-2 0,4 1 0,1-1 0</inkml:trace>
  <inkml:trace contextRef="#ctx0" brushRef="#br0">21387 2704 8754,'-13'0'0,"1"0"0,0 0 418,-1 0 1,-3 0 0,-1 1 1134,2 3-779,1 3-438,2 6 0,5-1-173,3 0 1,2 1 51,2-1 0,0 5-179,0-1 0,10 1 146,2-5 1,8 5-98,-4-1 1,5 1 129,-4-5 0,-1 1-252,-4-1 0,1 0 24,-1 1 0,-3-1-260,-1 1 1,-5-5-302,1 0 0,-3-4 295,-1 5 0,-1-5-604,-3 4 302,2-5-918,-9 2 992,4-5 1,0-5-308,3-4 0,3-7 814,1-5 0,0-8 0,0-2 0</inkml:trace>
  <inkml:trace contextRef="#ctx0" brushRef="#br0">21573 2617 7884,'7'0'1954,"-2"5"-1416,-5 4 1,0 3-179,0 5 1,0 2 63,0 6 0,0 0-57,0-1 0,0-2-389,0 3 0,2-7 94,2 7 1,-1-9-412,5 1 1,-4 1-48,4-2 1,1-3-1017,3-5 843,0 0 0,1-1 205,-1-3 1,1-2 75,-1-2 1,-1-2 277,-3-2 0,3-3 0,-4-5 0</inkml:trace>
  <inkml:trace contextRef="#ctx0" brushRef="#br0">21573 2716 7884,'-19'0'1016,"2"0"-401,3 6 8,7-5-39,-4 5-80,5-1 0,-1-2 154,2 5-443,4 0-235,7-1 1,-2 3 109,8-6 1,-1 2-705,10-2 0,0-3 408,3 3 1,5-2-902,0-2 0,0-5 548,-4 1 0,-4-1 559,-1 1 0,-4-3 0,1-6 0</inkml:trace>
  <inkml:trace contextRef="#ctx0" brushRef="#br0">21920 2667 7884,'7'12'1102,"4"0"-609,-9 1-143,9-1 1,-10 1-23,3-1 0,2 4 94,-2 1 0,0 4-78,-4-5 0,0 2-114,0-1 1,0-4 225,0 4-572,0-3 202,0-2-332,0 1 240,0-7 149,0 0-31,0-6-126,0-6 1,0-2-295,0-8 0,0 0 147,0-4 1,0 3-28,0-3 1,4 4 125,0 0 0,2-1-68,-2 5 1,-3-3-247,3 7 1,-2 1-113,-2-2-185,5 7 0,2-4 11,6 6 662,-7 0 0,11 0 0,-3 0 0</inkml:trace>
  <inkml:trace contextRef="#ctx0" brushRef="#br0">22218 2877 9544,'0'9'1350,"0"-1"1,1-4 116,4 4-629,-4-5-670,4 8 0,-5-8 233,0 5-2105,6-5 1457,-5 2 1,5-3-2351,-6 2 1629,0-3 376,0 5 592,0-6 0,5-6 0,2-1 0</inkml:trace>
  <inkml:trace contextRef="#ctx0" brushRef="#br0">22268 2642 10378,'0'12'-1229,"0"-4"882,0 1 1,4-5 346,0 4 0,6 0 0,-4 5 0</inkml:trace>
  <inkml:trace contextRef="#ctx0" brushRef="#br0">22541 2443 7961,'5'-7'4175,"-4"2"-3780,5 5 1,-6 5-146,0 4 1,0 7 477,0 5 1,0 2-246,0 2 1,0 4 23,0 0-284,0 0-571,0 1 1,0-4 312,0 3 1,-4-7-493,0-1 1,0-6 340,4 2 0,0-3-548,0-2 211,0 0 82,0 1 130,0-6-98,0-2 0,5-6 94,3-3 93,3-3 254,7-6 0,-3 0-170,6-4 1,-4 7 121,3-2 0,-3 2-9,4-2-117,-6 5 706,3 2-319,-6 5-106,-5 0 13,4 0 549,-10 0-213,10 5 579,-9 2-477,3 5-248,-10 6 86,-2-4-1,-6 4-172,-4-6-36,3 1-208,-10-6 1,9 2 149,-6-5 1,6 5-1153,-1-5 525,2 0 303,2 1-1583,-1-3 868,6 3 102,-4-5 1,10-1-1332,-3-3 1452,2 2 655,2-9 0,11 5 0,3-7 0</inkml:trace>
  <inkml:trace contextRef="#ctx0" brushRef="#br0">22863 2691 7961,'0'14'0,"0"3"1792,0-4-1152,0 5 1,0-1-82,0-1 0,0 1 364,0-5-497,0 1 146,6-6-212,-5 4 0,6-6-204,-3 3 39,3-2 0,1-6-291,0 0 0,2-1 127,7-4 1,-4 0-512,4-3 0,-2-8 269,2 4 1,-4-3-295,4 3 0,-5-2 223,-3-3 1,2 8-284,-3-4 313,3 4 610,-4 2 305,4 1 1,-10 7-388,3 4 0,-2 2 205,-2 5 0,0 4-178,0 1 1,0 0-344,0-5 1,0 4 178,0 1 0,0-5-249,0-3 0,4-5-94,0 4 1,6-5-112,-2 1 1,-1-3-248,1-1 0,2-1 246,6-3 0,-2-4-6,3-9 0,-2 2 126,1-6 1,-2 5-255,3-5 0,-4 0 12,0-3 1,-1-5 509,1 0 0,-1 0 558,1 4 1,-7 4-436,-1 1 0,-3 9 1006,2-2 0,-2 8 4,2-4-824,-3 7 0,-1-3-151,0 10 1,0 1 182,0 7 1,0 5-50,0 2 1,0 1-485,0 4 0,-4-7-878,0 7 0,0-5 673,4 1 1,0 1-837,0-5 1,4 3 518,0-3 0,0-1 196,-4-3 0,2-5-305,2 0-1191,-3 1 1942,5-3 0,-6 0 0,0-6 0</inkml:trace>
  <inkml:trace contextRef="#ctx0" brushRef="#br0">23161 2679 7961,'-13'0'2314,"1"0"-950,0 0-950,5 0 1,3 0-193,8 0 1,7 0 14,5 0 0,6 0-83,-1 0 1,2 0 68,2 0 0,0 0-1163,0 0 1,0 0 547,0 0 0,-2 0-1843,-2 0 2235,2 0 0,-4 5 0,6 2 0</inkml:trace>
  <inkml:trace contextRef="#ctx0" brushRef="#br0">23583 2741 10723,'0'7'2181,"0"4"-1517,0-10-220,0 10 0,0-4 69,0 0-208,0 4 0,0-4-218,0 5 1,0-3-445,0-1-482,0-5 567,0 8 210,0-10 287,0 10 113,0-10-202,0 5-4459,0-6 4323,0 0 0,0-6 0,0 0 0</inkml:trace>
  <inkml:trace contextRef="#ctx0" brushRef="#br0">23620 2542 7983,'0'-6'2086,"0"0"-931,0 6-465,0 0-221,0-5-244,0 3 0,0-3-520,0 5 1,1 4 232,3 0 0,3 6-1041,6-2 1,-5 3 551,0 1 1,0 1 550,5-1 0,-1 6 0,1 1 0</inkml:trace>
  <inkml:trace contextRef="#ctx0" brushRef="#br0">23794 2791 7983,'0'12'0,"0"0"1789,0 1-836,0-1 1,1-1-431,3-3 1,-1-1 778,5-3-879,-5-2 1,8 3-117,-3-5 0,-1 0-82,1 0 0,1-1-246,3-3 0,-4 1 103,0-5 1,-3 0 125,3-5-295,-5 1 0,6-2 112,-5-3 0,1 4 83,-5-4 1,0 3-68,0 2 1,-2 0-560,-2-1 1,1 2 226,-5 3 1,0-2-405,-5 6 1,1 0 289,0 4 0,-1 0-408,1 0 0,-1 1 265,1 3 0,4-1-404,-1 5 0,7-3 952,-3 3 0,4-5 0,1 2 0</inkml:trace>
  <inkml:trace contextRef="#ctx0" brushRef="#br0">24104 2704 9148,'7'12'2500,"-3"1"0,-3-1-2082,-1 0 0,0-2 75,0 2 1,0-2-105,0 7 1,0-8-695,0-1 375,0 1-908,0 3 664,0-5 124,0-1-443,0-6 212,0 0 1,10-6 36,2-2 0,7-3 117,-2-2 0,1 1 486,-2 0 0,-2 1-172,3 2 0,-3 4-75,-2 5 849,0 0 610,1 0 1,-2 2-738,-3 7 0,-2-1-199,-6 9 0,1-4-1457,3 0 0,-3 3 581,4 1 1,-4 5 240,-1-1 0,5 2 0,2 2 0</inkml:trace>
  <inkml:trace contextRef="#ctx0" brushRef="#br0">3374 6201 7812,'-12'-5'1362,"-1"3"-813,1-2 0,4-1 444,0 1-320,5-1 122,-3 5-345,6 0 1065,0 0-1308,6 0 1,-5 0 0,16 0 0,-9 0 7,15 0 0,-3 0 400,4 0-407,1 0-54,0 0 0,0 0 155,0 0-50,5 0-51,-4 0-221,10 0-95,-4 6 316,-1-5-108,5 5 0,-4-5-46,5 3-54,6-2-635,-4 3 810,3-5-62,-4 6-214,4-5 65,-3 5-1,9-6 105,-9 0-114,9 0-28,-4 0 175,6 0-46,-1 0 0,0 0 84,-4 0-81,3-6-13,-9 5 221,9-5-18,-9 6-183,3-5 255,1 3-253,-4-3 1,8 5 182,-6 0 0,6-4-194,-2 0 0,-1-1 38,2 5 0,-5-1 56,5-3 1,-2 2-129,1-2 0,4 2 101,-4-3 1,2 4-73,-2-3 1,0 3 53,-4 1 0,-7 0-98,4 0 1,-8 0 322,3 0 0,-6 1-241,2 3 1,2-3 418,-2 4 0,0-3-359,-5 2 0,-1-2 37,1 2 0,-6-3-73,7-1 1,-3 0 77,3 0 1,-4 0 1,-1 0 0,1 0 122,4 0 1,-5 0-144,1 0 1,0 0-21,4 0 0,-5 0-116,1 0 1,-2 0 136,2 0 1,2 0-127,-2 0 0,2 0 100,2 0 1,-1 0-131,-4 0 0,4 0 52,-4 0 0,4 0-39,1 0 1,-5 0 117,1 0 0,-2 5-55,2-1 1,1 0-3,-5-4 0,3 0-1,-3 0 0,4 0 32,-5 0 1,6 0-11,-1 0 1,-2 0-90,2 0 0,-2 0 31,2 0 1,2-2-86,-2-2 1,-3 3-21,-2-3 0,2 2 107,-1 2 1,-1-1-73,-3-3 1,-1 2 48,1-2 1,-5 3-190,0 1 1,-4 0 50,4 0 0,-3 0-766,3 0 603,-5 0 1,4 0-1545,-3 0-531,-3 0 1187,5 0-1392,-6 0 1,-2 0 2547,-2 0 0,-8-11 0,-8-3 0</inkml:trace>
  <inkml:trace contextRef="#ctx0" brushRef="#br0">3846 6263 7897,'12'-7'0,"0"2"-144,1-1 1,-1 5-411,1-3 443,5-3 603,1 5-249,6-3 1,-5 5 143,1 0 1,0 0-152,4 0 1,4 0-7,-1 0 0,3 0-27,-2 0 0,4 0 54,8 0 0,-2 0-44,2 0 1,3 4-36,2 0 1,1 0 45,-2-4 1,7 0-56,-2 0 1,9 0 161,3 0 1,6 0-406,-31 0 0,0 0 1,1 0-1,-1 0 179,0 0 1,0 0 0,0 0-1,1 0 3,-1 0 0,0 0 1,0 0-1,0 0-37,1 0 0,-1 0 0,32 0-52,-3 0 1,-1 0 193,1 0 0,-7 0 11,3 0 0,-4 0 18,0 0 1,-1-1-26,-4-3 0,-3 2 31,0-2 0,-2 3 175,-7 1 1,-4-4 31,-4 0 1,-5 0-51,1 4 0,-7 0 336,-1 0 0,-5 0-395,5 0 1,-5 0 113,5 0 1,-6 0-223,2 0 0,1 0 107,-2 0 0,1-2-129,-5-2 1,1 3-117,-1-3 0,0 2 237,1 2-121,-1 0 1,1 0 6,-1 0 0,-4 0-788,1 0 1,-5 0 118,4 0-257,-5 0-2606,2 0 1590,1 0 1719,-5 0 0,5 0 0</inkml:trace>
  <inkml:trace contextRef="#ctx0" brushRef="#br0">2369 4539 8325,'0'-12'-285,"-1"1"1,-2 1 501,-1 2 97,-5 0 1,2 1-123,-6 3 1,1 2 123,-1 2-135,-5 0-117,-1 11 1,-6 3 189,1 11-84,-1 0-67,-6 5 1,0 7 146,-6 9-1745,-1 2 1655,1 7-861,16-27 1,-1 1 797,0 1 1,0 2-19,0 1 0,0 1-14,-2 3 0,0 0 12,4 1 0,1 0 114,-5 5 1,0 0-1,7-5 1,1-1-85,-5 4 1,1-2-25,6-4 0,1-1-56,-4 6 1,-1-1-74,-9 26 0,13-29 0,-1-1 307,-5 23 126,-4 3 0,11-14 90,-4 2-273,3-7 2,2-5-22,-1-1 1,5-6 52,0 3 1,4-3-95,-5-5 0,7-1 428,-2-4 0,-2-2-236,2-5 1150,0-1-1526,4 0-705,0 1 630,0-6 251,0-2-87,0 1-545,0-5 89,0 5 171,0-6-2126,0-6 1048,0-6 564,11-13 751,3-12 0,10-18 0,1-9 0</inkml:trace>
  <inkml:trace contextRef="#ctx0" brushRef="#br0">1749 4614 8544,'6'-7'-440,"-4"-3"472,7 6 1,0-2 368,8 2 1,-2 2-81,6-7 0,-1 2 161,5-1 0,6-6-50,2 6 1,2-6-175,3 6 1,-7-2-205,-2 2 1,2-1 109,-2 4 1,0-3-135,-5 4 0,1 0 135,0 4 1,-2-2-59,-2-2 0,-3 3 216,-6-3-300,1 2 94,-1 8 0,-5 1 120,-3 5 0,-2 5-456,-2-1 0,-7 12 120,-6 1 0,-7 8-552,-13 9 1,-2 10 318,13-22 0,-1 2 0,-3 6 1,1 0-1,-4 2 0,1 1 0</inkml:trace>
  <inkml:trace contextRef="#ctx0" brushRef="#br0">645 6610 8153,'-5'-6'892,"3"0"1,-5 7-729,3 4 1,1 3 380,-5 8 108,5 4-145,-8 4-61,10 7-610,-10-5 0,10 8 99,-4-5 283,4 0-747,1 2 1,0-9 324,0 2 0,0-1-602,0 1 1,0-3 428,0 0 1,0-6-575,0 1 950,0-7 0,-5 2 0,-2-4 0</inkml:trace>
  <inkml:trace contextRef="#ctx0" brushRef="#br0">447 6834 11258,'12'7'443,"0"-2"1,6-1-190,3 0 1,4 0-853,4-4 320,-3 0-212,10 0 430,-5 0 255,7 0-39,-7-5-2136,0 4 0,-4-9 426,-2 6 1554,3 0 0,-9-2 0,6-1 0</inkml:trace>
  <inkml:trace contextRef="#ctx0" brushRef="#br0">930 6796 8153,'-8'5'771,"0"-1"-331,5 5 1,-2-2-76,5 6 1,0-1 253,0 0 1,0 1-139,0-1 0,0 1-576,0-1 1,0 1-2739,0-1 3067,0 0-13,0 1-104,0-1 1,0-4-2419,0 1 2301,0-7 0,5 4 0,2-6 0</inkml:trace>
  <inkml:trace contextRef="#ctx0" brushRef="#br0">955 6610 10049,'0'13'952,"-4"5"-570,0 2 1,-2 9-126,2 4 0,3 3 0,-3 1 0,-2-3-350,2-1 0,0-4-171,4 4 1,0-7 236,0-1 0,0-5-607,0-3 374,0-3-296,0 4 125,0-12 371,0 0-69,0-6 1,1-7 57,4-5 1,-3-2 115,7-7 1,-3 1-86,3-5 1,2 5 774,-3 4-357,3-3 561,1 5-387,1 1-171,-1 8 0,1 10-58,-1 4 0,-4 6-49,1 1 0,-5 5-359,4-4 1,-5-1 135,1-3 1,1-1-482,0 0 1,0 1 260,-1-1 1,-1-5-180,5-3 1,-4-2 140,5-2 0,-1 0-504,4 0 0,-2-2 242,2-2 0,-6-3-58,6-5 0,-2-1 417,2 1 1,-3 0-28,-1-1 1,-4 2 912,4 3-609,-5-3 422,3 9-448,-1-3 1,-4 6 675,4 3 0,-4 3 170,-1 6-680,5-1 0,-3 1-1455,2-1 810,-3 0-252,-1 1 0,2-2 79,2-3-1469,-3-2 1980,5-6 0,-12 0 0,-1 0 0</inkml:trace>
  <inkml:trace contextRef="#ctx0" brushRef="#br0">1216 6759 8153,'0'-7'0,"4"0"0,0 3 543,0 3 585,-4-5-619,0 6-60,6 0-182,1 6-993,5 1 384,0 5 203,1-5-11,-1 4 193,6-4 0,-4 5 0,4 1-43,-6-1 0,6 1 0,1-1 0</inkml:trace>
  <inkml:trace contextRef="#ctx0" brushRef="#br0">1563 6796 8153,'0'-6'0,"0"0"0,0 1 1122,0 3-171,0-3-355,-5 5 171,-2 0-293,0 0 0,-4 0-316,4 0 0,-1 4 157,-1 0-12,7 6-61,-4-9-284,1 10 284,3-4 0,-3 5 0,5 1-108,0-1 0,0 0 108,0 1 0,1-1-38,3 1 1,3-1 62,5 1 0,1-1-55,-1 0 0,1 1 39,-1-1 1,-1 1 246,-3-1-389,3 0 214,-4 1 155,0-1-265,-1 1 1,-12-1-1084,-2 0 1,-4-3-1414,-5-1 1,2-4 425,-6 4 1857,0 1 0,-3-3 0,-1 0 0</inkml:trace>
  <inkml:trace contextRef="#ctx0" brushRef="#br0">533 7714 8014,'-12'-8'1110,"0"0"-664,5-1 1,0 3 226,3 1-155,2 4-88,-3 1-388,5 0 642,0 0-595,0 6 0,4 2 153,0 8 1,4-2-424,-4 3 1,5-4 189,-5 0 144,6-1 0,-4-3-46,7-1 1,-5-5-682,0 1 1,1-3 275,3-1-1,-4-1-133,1-3 0,-1 1 113,4-5 0,1 5 133,-1-1 0,0-2 182,1 2 1,-5 0-86,0 4 0,1 1 150,3 3 0,-4 3-45,1 6 1,-5-5 686,4 0 384,-5 0-535,8 5 459,-10-6-283,10-2-509,-9-5 1,9-1 65,-3-3 1,-1-7 84,1-6 1,-1-1-98,1 2 1,3 2-224,-2-3-1042,-4-2 645,6 0-1141,-10 0 1145,10 1 1,-8 11-301,6 3 1,-5 2 194,4 2 1,0 0-363,5 0 0,-1 0 306,0 0 1,1 4 118,-1 1 0,1 4 436,-1-1 1,0-1-104,1 2 1,-1-5-191,1 4 0,-2-4-1,-3 4 1,3-5 1912,-3 1-1280,3-2 1,2-2 4,-1 0-151,0 0 0,1-2 558,-1-2 1,-3 1-279,-1-5 1,-4 0-154,4-5 0,-5 5-493,1 0 1,-1 0 147,1-5 1,-3 1-131,4-1 0,-4 5 78,-1 0 1,-4 4 5,0-4 0,-6 5 30,2-1 0,1 2-52,-1 2 1,-1 0 76,-3 0 1,-1 2 2,1 2 0,0 3 202,-1 5 0,2 0-59,3 1 1,-2-1-174,6 1 1,0 0 84,4 4 1,0-3-9,0 2 1,6-2 17,2-2 0,3 1-553,1-1 1,1-1 199,-1-2 0,5 0 40,-1-5 0,2 0 67,-1-4 0,-4 0 60,4 0 0,1 0 92,-2 0 1,2-5-88,-1-3 0,-3-3 117,2-2 0,-2 2-89,-2 3 0,-3-3 65,-1 3 0,-5-3 138,1-2 0,1 1-55,-1-1 1,1 1 192,-5 0 1,-2 1 120,-2 2-231,3-2 0,-9 9-77,6-7 0,-6 7 24,2-3 0,1 5 34,-1 5 0,1-3-348,-1 7 1,-3-1 42,2 4 1,2 5 138,-1-1 1,5 2-69,-1-1 1,3-3 80,1 2 1,0 2-16,0-1 0,5-2 5,4-7 1,2 3-305,1-3 1,1-2 99,-1-2 1,2-3-39,2-1 1,-1 0-86,6 0 0,-4-5 98,3-3 0,-4-4-45,0 0 1,-1-4 82,2-1 0,-3-5 76,2 1 0,-2-2-69,-2-2 0,-1 0 13,-2 0 0,-4-1 0,-5-3 0,0 3 435,0-3 0,0 7-168,0 1 1,0 6 1136,0-1 617,0 2-945,-5 2-143,3 5-387,-3 1 1,5 12-347,0 2 0,-4 9 61,-1 3 1,1 8 167,4 1 1,0 5-215,0-1 1,-4 2-273,0-2 0,0 1-122,4-5 1,0 0 194,0-4 1,0-2-89,0-2 0,0-2 83,0-2 0,0-8 84,0 4-60,0-9 1,1 1-278,3-5-2,-2 0 512,3 0 0,-3-6-206,2-7 0,-1-5 38,5-7 1,0 1-13,4-1 1,1 0 42,-1 0 1,1 2 69,-1 2 1,1 3-104,-1 6 291,0-1 1,1 7 608,-1 1-807,1 4 63,-1 1 0,-4 1-6,0 4 1,-5 1-2,1 7 1,-4-1 34,-4 1 0,1-1 3,-5 0 0,0 1-13,-4-1 1,1-3-278,2-1 0,-2-5 111,3 1 1,1-3 158,-1-1 0,4 0 577,-5 0-198,7 0 500,-4 0-252,6 0-343,0 0-73,0 6 0,6 0 208,2 7 1,7-1-233,2 1 0,1-1-51,-2 0 0,2 1-2150,3-1 0,3 2 1921,1 3 0,6-4 0,6 5 0</inkml:trace>
  <inkml:trace contextRef="#ctx0" brushRef="#br0">3598 6437 7826,'-7'-13'-468,"-4"2"1262,2 3-385,4-3 1,-6 10 37,3-3-262,-9 2 0,2 9 179,-6 5 1,-5 17-77,-7 13 0,-3 13-165,17-23 0,1 2 0,-1 5 0,1 3-348,-2 7 0,2 2 1,2-1-1,1 2 248,0 3 0,1 1 0,1 1 0,1 2 59,1 4 1,1 2 0,-1 0 0,0 1-65,3 2 0,0 0 0,-1 1 0,1-1-21,2 1 1,0-2-1,0-5 1,-1-1-119,1-1 1,0 0 0,2-8 0,0-1-36,-1-1 0,1-1 0,3-5 0,0-2-58,-3 24 0,2-7 468,2-13 0,0-9-113,0-8 1,0-8-211,0-5 33,6-2 51,-5-7 1,6-2 724,-3-5 0,-1-11-659,5-5 0,0-12-1648,5-5 1,-1-14 138,1-7 1428,-7-5 0,11-3 0,-3 0 0</inkml:trace>
  <inkml:trace contextRef="#ctx0" brushRef="#br0">3573 6437 8327,'-13'0'213,"1"-6"1,4 5-375,-1-3 0,1 2 319,-4 2 1,-6 6-139,-3 2 1,-4 9 307,-4 3 0,2 0-102,-6 0 1,7 1-582,1 4 1,1-2-128,8-2 1,-1-2-149,5-2 0,5-8 137,3 4 493,2-9 0,2 1 0,0-5 0</inkml:trace>
  <inkml:trace contextRef="#ctx0" brushRef="#br0">3436 6424 8327,'13'0'643,"-6"0"271,4 0-361,-4 0-131,5 11-49,0-2 132,1 14-1,-1-4-244,1 12-594,4 0 1,-1 12-1498,4 3 1831,6 7 0,1 4 0,3 5 0</inkml:trace>
  <inkml:trace contextRef="#ctx0" brushRef="#br0">2878 8930 8129,'0'12'0,"0"0"442,0 1 0,0 5 200,0 2-343,0 9 1,0-1 674,0 5-854,0 0 0,0 0 135,0 0 0,0-5-196,0 1 1,4-3 135,0-1 0,0-6-307,-4-2 0,2-8 102,2 0-133,-3-7 70,5 4 0,-6-8 66,0-2 1,1-4 14,3-9 1,2-7-144,2-9 0,3-3 94,-3-1 0,3-5 63,2 1 0,3 4 371,1 4 1,0 6-130,-5 3 1,0 4 906,1 8-782,-1 5 0,1 1 157,-1 6 1,-4 3-53,0 6 1,-5 6-115,1 14 1,-4 2-1202,-4 7 0,-3 4 604,-5 4 0,4 2 217,-1 2 0,7-1 0,-4 1 0</inkml:trace>
  <inkml:trace contextRef="#ctx0" brushRef="#br0">3275 9302 8301,'-7'-6'848,"2"5"0,3-5-79,-2 6-533,3 0 954,-5 0-525,6 0 151,0 0-461,6-5-119,-5 3 34,16-3-33,-9 5-539,15-6 270,-3 5 59,-1-10 209,4 10-735,-3-10 1,0 4 370,1-6 0,-6 5-223,2 0 1,-8 4 133,0-5 0,-2 1-91,1-4 1,-3 3 44,-5 1 0,-1 0 247,-3-4 1,-3 3 69,-5 1 0,-1 4 238,1-4 0,-5 5 261,1-1 1,-5 2-253,4 2 0,1 6 10,3 2 1,1 3-82,0 2 1,1 4-137,2 4 0,4-3 126,5-1 0,0 0-433,0 0 1,1 4-502,3-5 1,3-1 211,6-6 387,-1 2 0,2-9 7,2 7-133,-2-7 212,10 4-1886,-11-6 850,11-6 365,-10 0 231,9-7-388,-4 1 251,1-1 215,-2-5 160,-6 5 0,0-7 231,1 4 0,-1 2 0,1-4 0,-7 6 178,5-1 1,-9 1 343,2 0-518,-3 5 807,-1 1 908,6 6-1114,-5 0-274,5 0 1311,-6 0-996,0 0 0,5 6 410,4 2-558,-4 3 1,6 7-512,-10-4 59,11 4 191,-6-6-380,7 6 0,-1-4-342,1 2 0,-1-6 579,0-2-1306,6-5 1,-4 6 135,3-4 778,-4-1-1386,0-4 950,-1 0 1,-1-2 224,-2-2 0,2-3 46,-3-5 463,-3 0 0,1-1 0,-1-5 0,2-1 0</inkml:trace>
  <inkml:trace contextRef="#ctx0" brushRef="#br0">3895 9165 8098,'-1'-19'388,"-3"3"118,2 2-151,-9 7 209,4 1 0,-5 6 117,0 0-295,-1 0 107,1 6 0,-6 6-545,4 8 348,-9 4-60,9 1 1,-9 0-1351,9 0 783,-4 0 283,5-6-342,7 4 1,-1-10-1147,2-1 1210,4 0 29,-4-5-1012,5 0 530,5-1 832,2-6 1,5-6-1,1-1 1</inkml:trace>
  <inkml:trace contextRef="#ctx0" brushRef="#br0">3995 8954 8098,'12'-6'1668,"-1"1"-1096,-3 10 1,-2 3 158,-6 8 0,0 4-265,0 5 1,0 3-173,0 1 1,0 4-59,0-4 1,0 0-723,0-4 1,0 0-860,0 0 1,0-5 295,0 1 866,0-6 1,0 3 182,0-5 0,0-1 0,0 0 0</inkml:trace>
  <inkml:trace contextRef="#ctx0" brushRef="#br0">3908 9066 8095,'-6'-19'745,"5"6"-478,-5 8 0,12 6 322,2 3 1,3 3-168,2 6 0,4 3-838,4 1 0,-2-1-843,2-3 1,0 3 1258,4 1 0,-1 5 0,1-3 0</inkml:trace>
  <inkml:trace contextRef="#ctx0" brushRef="#br0">4454 9190 8018,'-7'-7'2837,"-4"2"-2221,9 5 1517,-3 0-600,5-6-971,0 5 0,0-3-223,0 8 1,-2 3-144,-2 5 1,3 1 60,-3-1 0,4 0-500,4 1 1,-1-1 235,5 1 0,-4-2-349,4-3 1,1 1 232,3-4 0,2-1 144,2-4 0,-2 0-1019,3 0 1,1-6 475,-2-2 0,1-3 177,-5-1 1,0-1 83,1 1 0,-1-1 352,1 1 1,-1 0-98,0-1 1,-5 5 602,-3 0-315,-2 5-142,3-3 1,-3 8 590,2 2 0,-3-1-330,-1 5 1,0 0-98,0 5 1,2-1-87,2 0 1,-3 1-376,3-1 184,3 1 1,-4-2 408,5-3-274,0 3 0,5-10-745,-1 3 0,1-2-207,-1-2 569,0 0 1,1 0 287,-1 0 1,1-4-133,-1-1 1,-4-3 154,1 4 1,-5-6-127,4 2 1,-4 1-88,4-1 0,-3 1 116,3-1 0,-5 1-334,1 3 143,3 2 0,-5-3 92,7 5 113,-7 0-85,9 0 1,-8 0 77,5 0 0,-3 0-154,3 0 214,0 0 1,5 0-47,-1 0 1,0 0 61,1 0 0,-1-1-110,1-4 0,-1 3 27,0-7 0,-3 5-9,-1-4-2,-5 0 178,8-5-177,-10 1 164,5 0 0,-11 3-45,1 1 0,-5 5 40,0-1 1,3 1 233,-3-1-255,1 3 216,-4-5-236,-1 6 1,2 2 5,3 2 0,-2-1-10,6 5 0,-1-4 99,0 4 0,4-4 23,-3 5-221,-3-1-240,6 4 0,-5 1 110,6-1 0,0-4-175,0 1 191,0-7-93,6 9 1,-4-9 19,7 2 0,-5-3 238,4-1-95,-5 0 330,8 0-25,-10 0-189,5 0 309,-6 0 818,0 0-1124,5 0 0,-3 2-4,2 2 1,-3-1 11,-1 5 0,2-4-32,2 4 1,-2-4 16,7 5 1,-7-5-183,3 4 0,0-4 79,-1 4-104,6-5 163,-3 8 1,5-9-18,1 2 0,-1-3-390,0-1 0,-3 0 105,-1 0 1,2 0 115,6 0 1,-2 0 63,2 0 0,-2-4 109,-1 0 0,0-4-50,4 3 1,-3-3 173,2 4-317,4-6 0,-7 4 113,4-7 1,-5 5 274,-3 0-195,2-1 1,-10-3 71,3 0-105,-2-1 0,-2 1 7,0-1 0,0 5 24,0 0 1,-5 4 73,1-5 0,-5 5 38,0-4 1,2 5-107,-1-1 0,0 1 221,-4-1 1,3 3-65,1-3 0,4 2-121,-4 2 1,3 0 53,-3 0 0,1 2 88,-1 2 0,1-1-78,3 5 0,1 0-153,-5 5 0,5-1-32,-1 0 1,3 1 106,1-1 1,0 1-164,0-1 0,0 0 103,0 1 1,5-1-107,3 1 1,1-2 62,3-3 0,-2 1-361,6-4 1,-2 3 157,-1-4 0,3 0-197,1-4 0,3 0 31,-3 0 0,5 0 161,-1 0 1,-2-4 12,1 0 1,-4-6-14,0 2 1,2-3-125,-1-1 1,-1-5 99,-3 0 0,-1-5 20,0 2 0,-3-4 51,-1 0 1,-1-1 176,1 0 0,-2 0 442,-6 0 0,0 1-275,0-1 1,0 5 637,0 4-570,0-3 0,-5 5 803,1-3 1,-1 8 164,1 0-355,2 7 0,-5-4-261,3 6-293,3 0 1,-9 11 0,6 6 0,-6 6-15,2 6 0,3-1-44,1 5 0,-2-6 58,2 2 1,0 1-315,4-1 1,0 0 93,0-4 0,0-4-530,0-1 0,0-4-550,0 0 1,0-2 970,0-2-452,0 1-58,0-6 227,0-2 112,5-5 0,-2-1 171,5-3 1,-4-7-106,5-6 1,-1-4 87,4 5 1,-1-5-30,-2 5 1,2-1-16,-3 5 1,-1 1 1019,1 2-666,0-2 1,3 9 239,-2-7 1,-2 7-226,-3-2 1,-1 2 504,5 2-141,-5 0 9,8 6-514,-10 1 1,4 1 237,-5 0-391,0 0 1,-1 3 57,-3-2 1,-3 0-174,-5-5 0,-1 5-37,1-5 188,-1 5 1,1-6 41,0 5 0,3-5-75,1 1 504,5 3 228,-2-5 277,5 3-336,0-5 1294,0 0-1352,0 6 1,5 1 282,4 5 1,2-4-293,1 0 1,0 1-160,1 3 1,1-4-36,2 1-113,-2-1-1983,9 4 962,-9-5-5934,10 4 6726,-5-4 0,0 6 0,-1-1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4615 10170 8023,'-8'-4'1292,"1"-2"-852,1-1-277,2 5 106,4-4-1,0 6 766,0 0-777,6 0 0,0 0 128,7 0 1,3 0-124,1 0-175,5-5 0,-1 3 130,8-2 0,-2 3-132,6 1 1,0 0 137,5 0 0,4 0 1,4 0 1,2 0-243,2 0-123,5-6 0,-4 5 369,2-3-229,-2-3 0,9 5 90,2-2 0,3-1 22,-3 1 0,0-2 61,0 2 1,4 1-255,0-5 1,-28 4-1,0 1 190,-1-1 1,0 0-742,2 1 0,-1 0 692,0 0 1,-1 1 2,0 1 1,0 0 8,3-1 1,0-1 31,-2 0 0,0 0-39,2 3 0,0-1 1,-2-2-1,0 0-74,1 3 0,0 0 4,2 0 0,0 0 1,-1 0-1,1 0 41,-2 0 1,1 0-1,-1 0 1,0 0-161,-2 0 0,1 0 0,3 0 1,0 0 203,-1 0 0,-1 0-159,0 0 1,0 0 47,1 0 0,0 0 1,-1 2-1,0 1-15,-2-1 0,0 0 66,4 0 1,1 0-491,-4-2 0,-1 0 509,4 0 0,0 0-25,-1 0 0,0 0 0,-3 0 1,0 0 32,0 0 0,1 0 1,-1 0-1,1 1-10,2 1 1,-1 0 0,-1-1 0,0 0 5,1 1 0,0 0 1,1-1-1,-1-1 53,-2 0 1,0 0 0,5 1-1,-1 0-50,-2 1 1,1 0 0,-1-1 0,2-1 9,0 2 1,0 0 0,-3 1 0,0 0-77,-1-1 1,1 0-30,1 0 1,1 0 46,-2 1 1,0 0 16,3-3 1,0 1 12,2 2 0,-1 0 0,-4-1 0,0 0 26,1 0 1,0 0 10,2 0 0,0 0-45,-3-2 1,0 0-1,4 0 1,0 0 17,-3 0 0,0 0-90,1 3 1,-1-1 77,-2-1 1,0 0-8,0 2 0,1-1 6,2-2 0,0 0-97,-5 3 1,0 0 88,4-2 0,0-1 1,-2 3-1,0 0 78,1-3 1,2 0-76,2-1 1,0 2-7,-4 1 1,0 1 0,2-2 0,0 0-1,-3 1 1,0 0 0,2-1 0,0-1-20,-2 0 1,0 0 0,4 0 0,-1 0-67,-2 0 0,-1 0 0,2 0 1,0 0 109,1 0 0,-1 0 0,-1 0 0,0 0 70,1 0 1,0 0-1,1 0 1,0 0-93,-1 0 0,1 0 0,1 0 1,0 0 3,-1 0 1,-1 0-1,0 0 1,-1 0-110,33 0 109,-32 0 0,0 0-16,31 0 1,-29 0 0,0 0 5,-2 0 1,0 0-1,-1 0 1,-1 0 25,0 0 1,0 0-136,3 0 0,0 0 51,-2 0 1,0 0-1,2 0 1,1 0 30,-1 0 1,-1 0 0,-1 0 0,0 0-70,-1 0 1,0 0 0,33 0 61,1 0 0,-34 0 0,0 0 3,2 0 1,1 0 0,-1 0-1,0 0 134,-1 0 1,-1 0-126,0-3 1,0 1 0,0 1-1,0 0 70,1-1 1,-1 0-26,0 1 0,0 1 1,1 0-1,-1 0-35,0 0 1,0 0 96,0 0 0,1 0-89,-1 0 1,0 0-1,0-2 1,-1 0 8,-1 0 1,0-1-1,2 1 1,-1 0 14,35 2 1,-35 0 0,-1 0-15,36 0 1,-35 0-1,1 0-12,33 0 1,-1 0-101,1 0 116,-5 0 2,-28 0 1,-1 0-1,29 0 23,5 0 1,-4 0-19,5 0-12,-1 0-5,-1 0 0,-33 0 0,1 0 21,33 0 167,-33 0 0,-1 0-185,2 0 1,-1 0-1,33 0 22,0 0 0,-35-2 0,1 0 12,1 0 1,0 0-13,0 0 1,0 0 0,1 1 0,-1 1 123,0-3 1,0 1-100,32 1-76,-32-2 0,-1 1 45,33 2 1,-30-2 0,-1-1 22,0 1 1,-1 0-98,2 0 0,-1 0 73,31 2 1,-32-2-1,0 0 1,1 0 1,-1 0 0,-2-2 0,0 0 45,0 1 1,0 1 0,32-3-87,-32 3 1,0 0 59,35 0 1,-1-7 8,-3 5 77,-2-1 174,-2 0-270,-6 4-40,5-5 270,-16 1 1,8 3-188,-12-2-40,6 3 0,-13-1 33,4-2-26,-9 3-92,1-5 1153,-11 6-1061,-6 0 213,-2 0-827,-10 0 1664,10 0-3339,-10 0 200,5 0 1,-13 2 2039,-5 2 0,-17 3 0,-10 5 0</inkml:trace>
  <inkml:trace contextRef="#ctx0" brushRef="#br0">4615 10108 7425,'-6'-7'646,"5"2"161,-5 5-137,6 0-379,0 0-291,6 0 0,6 5 0,8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17380 11956 7896,'0'-7'1249,"0"1"-721,0 6-254,0 0-3,-6 0 19,5 6-128,-10 1 1,8 9 53,-5 1 0,1 5 27,-1-1 1,1-2 80,3 2-561,2-1 229,-3 0 1,5-3-151,0-4 87,0-1 0,0 1 26,0-1 0,4-4 110,0 1 0,6-5 6,-2 4 1,7-4-11,2 4 0,3-5-6,-3 1 0,4 2 3,-5-2 0,1 6-64,-5-2 1,1-1 64,-1 1-126,-5 0 1,-2 5-183,-5-1 0,0 1 92,0-1 1,-2 0-421,-7 1 1,1-1 225,-8 1 1,0-1-203,0 0 1,2-5-47,-2-3 599,-4-2 0,6-2 0,-3 0 0</inkml:trace>
  <inkml:trace contextRef="#ctx0" brushRef="#br0">17430 12018 9025,'19'-4'333,"-3"0"1,0-5-44,0 5 1,3-5-60,6 0 1,6 0-2201,2 0 1969,-3-2 0,6-1 0,-5-7 0</inkml:trace>
  <inkml:trace contextRef="#ctx0" brushRef="#br0">17827 12192 8216,'-7'0'671,"-4"5"1,8 1-522,-5 2 713,5 8-495,-8-7 0,8 13 209,-5-6-545,5 6 0,-3-8 138,6 3 0,5-4-98,-1 0 1,7-2 119,1-3 0,2-2-201,7-6 1,-1-2-78,5-2 0,-4-4 124,-1-9 1,-4-1 200,0-2 1,-2-4-94,-2 4 1,-5-4-68,-3-1 0,-2 1 15,-2-1 0,-7 5 218,-6 4 1,-4 6-759,-8 2 0,-1 8 446,-3 4 0,-3 14 0,-5 14 0</inkml:trace>
  <inkml:trace contextRef="#ctx0" brushRef="#br0">17268 11150 8035,'0'-13'110,"-5"6"0,2-2 354,-5 5-234,5 0 0,-3 4 0,6 0 216,-5-6 58,4 5-274,-5-5 0,1 6 387,3 0-194,-3 0 194,-1 0 75,5 0-250,-5 0-36,6 0 1018,0 0-1194,6 0 1,6 6-1,13 1 315,7 5 1,10 0 258,4 1-689,13 5 0,0-5 0,-24-4 0,-1-1-812,34 6 976,-32-8 0,0 0-49,21 7-1042,10-1 231,-22 0 500,9 1 1,-17 1 48,0 2-2866,-5-2 1429,-7 9 1469,0-3 0,-5 4 0,1 1 0,0 0 0</inkml:trace>
  <inkml:trace contextRef="#ctx0" brushRef="#br0">19787 2989 8023,'-13'-7'-538,"5"0"171,0 3 103,5 3-34,-3-5 2521,6 6-562,0 0-1203,11 0 0,9 0 190,13 0 1,9 0-231,8 0 1,5 0-141,7 0 1,4 0-84,1 0 0,-30 0 1,0-1-82,-2-1 1,0 0-1,3 1 1,-1 0-59,29-3 0,0 1 106,-4-1 0,-1 1-287,-3-5 1,-5 5 170,-7-1 0,-5 3 85,-8 1 0,-4 0 1,-8 1-1094,-5 3 0,-6 3-945,-2 6 0,-6 5 1907,-2 2 0,0-2 0,-6 0 0</inkml:trace>
  <inkml:trace contextRef="#ctx0" brushRef="#br0">20146 3671 8103,'-12'-19'0,"1"1"1140,3 5-481,2 7-324,6-5 1,0 8 54,0-5 0,1 3 26,4-3 0,3 5-185,8-1 0,0-1 0,4 1-52,2 1 1,6 1 71,1 2 1,0 6-203,-4 2 1,-6 3-291,-3 2 0,-2 0 234,-1 4 1,-6 2 103,-3 6 1,-4 0-35,-4 0 1,1-2-649,-6-2 306,1 2 151,-4-3 12,5-1 1,-3 0-12,6-2 160,0-4 1,4 1-104,0-6 57,0 1 41,0-2 0,7-2-37,5-5 1,2 0-1,7-1-296,1-3 1,5-5 90,2-7 0,2 1-339,-2-6 1,-3 2 115,3-2 0,-4-2 87,-5 2 1,2 3 367,-5 1 1,-2 4-175,-7 0 1,2 5 812,-6 0-443,0 5-356,-4-3 3966,0 6-3674,0 6 1,0 5 201,0 6 1,0-1-13,0-3 0,0-1-124,0 0 1,2 1 9,2-1 0,3-5 25,5-3 1,5-2-296,-1-2 0,6-2 127,-1-2 0,-3 1-98,-2-5 1,2 0 1,-1-5 1,-5 5-535,-4 0 290,-5 5 95,3-8 0,-6 8-177,0-5 159,0 5-215,0-8 222,-6 10 0,-2-9 37,-9 6 0,2 0 11,-6 4 0,6 0-133,-1 0 1,2 0-463,2 0 299,5 0-622,1 0-49,6 0 1,7 0-87,5 0 926,1 0 1,10 0 0,-2-1 251,2-4 0,8 4 0,0-5 0</inkml:trace>
  <inkml:trace contextRef="#ctx0" brushRef="#br0">21002 3671 8103,'13'0'-1048,"-1"1"1960,1 4-439,-7-4 0,4 6 198,-6-3 0,0-1 266,-4 5-316,0 0 0,2 5 244,2-1-613,-3 1 0,10-2-134,-2-3 1,2 1 118,1-4 0,0-1-88,1-4 1,3 0 102,1 0 0,5-2-67,-1-2 0,-2 1 66,2-5 1,-6 0-98,1-4 0,-2-1 0,-3-1 58,-3-2 0,-2 2 89,-6-3-120,0-2-297,0 5 155,-6-4 1,-5 10 0,-7 1-2549,-1 2 1155,-2 1 1354,-9 9 0,-2 8 0,-5 6 0</inkml:trace>
  <inkml:trace contextRef="#ctx0" brushRef="#br0">16363 4924 8148,'-9'0'1486,"1"0"-942,5 0-516,-2 0 28,5 0 0,1 0 222,3 0 388,3 0-242,11 5-1,2-3-181,4 9-1,7-10-45,0 10 0,12-10 240,3 4 0,2-4 175,1-1-1353,1 0 968,0 5 76,-1-3-341,1 3 1,0-5-17,-1 0 88,1 0 60,-1-5 0,-3 2-252,-1-5 116,-5 5-278,-2-2 3,-3-1 216,-14 5-29,8-5 118,-15 1 726,4 3-844,-11-3 243,-2 5-1634,-5 0 952,6 0-3093,-5 0 3663,-7 5 0,-7 8 0,-12 6 0</inkml:trace>
  <inkml:trace contextRef="#ctx0" brushRef="#br0">16325 8210 7908,'-17'-12'513,"3"0"1,-3-1 642,3 1-614,2 5-162,5-4-136,2 9 1,0-4 136,1 1 551,0 4-159,4-4-179,0 5-509,0 0 133,6-6 460,6 5-231,2-5 816,9 6-937,2 0-108,7-5-1,5 3-348,6-3 398,-5 5 0,12 1 182,0 3 599,-6-2-415,15 3-1439,-8-5 1231,11 0 297,-5 0-198,3-5-235,-14 3 1,6-9-604,-11 3 532,1-3-262,-11 4 1055,0-4-374,-6 10 0,-5-10-33,1 2 783,-11 4-1170,6-1 810,-14 6-742,9-5 278,-10 3-346,4-3 1,-5 5-4366,0 0 1520,-5-6 1298,-2 5 1330,-11-4 0,-12-1 0,-9-1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4578 7404 8012,'-20'-4'1307,"4"0"-1145,7 0 0,4 4 494,5 0 581,0 0-526,5 0-419,2 0 1,11 0 125,3 0 1,2 0-191,2 0 0,6 0-22,2 0 1,7-2 35,1-2 0,4 3-14,-3-3 0,6 1-51,2-1 0,5 3 124,7-4 0,1 3-380,3-3 0,-29 4 1,1 0 296,3-3 0,1-1 1,0 2-1,0 0-106,-1-1 0,0-1 0,4 0 1,1-1 0,0 2 1,-1 0 0,3-1 0,-1-1-86,1 0 1,-1 0 0,2 1 0,-1 1 36,-3 0 1,1 0 0,2 1 0,0-1-192,0 0 1,-1 0 0,0-1 0,-1 0 162,-1 3 1,1 0-1,-1-2 1,1 0-197,-3 2 1,1 0 0,1-1 0,-1 2 107,-2 0 1,-1 2 0,2-1-1,-1 0 56,2 0 0,-1 0 0,-2 0 0,0 0-59,-2 0 0,0 0 0,0 0 1,-1 0 106,2 0 1,-1 0-1,-1 0 1,1 0 194,2 0 1,1 0 0,-4 0 0,1 0-81,0 0 1,1 0 0,2 0 0,1 0-62,0 0 0,1 0 0,3-3 0,0 0-26,-2-1 0,1 0 0,3-2 0,1-1 135,-3-1 0,1 0 1,2 1-1,0 0-283,-2-1 1,0 0 0,-2 2 0,0 2-56,0 0 0,-1 0 1,-4 0-1,-1-1 60,-2-1 0,-1 0 0,32-2 191,-7-1 1,-2 5-219,-2-4 1,-4 5 506,-9-1 0,-3-1-426,-9 0 1,-4 1 286,-9 4 1,-2 0-2111,-5 0 760,-1 0-522,-5 0 0,-3 0-2479,-8 0 4072,-14-5 0,-19 3 0,-14-3 0</inkml:trace>
  <inkml:trace contextRef="#ctx0" brushRef="#br0">4776 7404 7999,'-12'-12'2090,"5"4"-850,3-1-2984,2 7 1187,2-4 0,6 6 1238,2 0 0,9 0-332,3 0 0,9 0-231,4 0 0,5 0 415,3 0 0,8 0-12,9 0 0,3 1-495,1 4 0,-27-5 1,2 1 112,0 1 1,0 0 0,4-1 0,1 1 4,-1 0 0,1 0 1,-3-1-1,0-1-30,3 2 1,-1 0 0,-3 1-1,0 0 17,5-1 0,0 0 0,-2 2 0,-2 0-7,3-2 1,-1 0 0,-4 3 0,-1 0 22,2-1 1,-1 0 0,30 3 37,-32-2 1,0-1-1,0-2 1,1 0-35,1 2 1,0 0 0,-2-2-1,0 0-79,1 2 1,-1 0 0,0 0-1,0-1 41,2 1 1,0 1-1,1 0 1,-1-1-82,0-2 1,0 0-1,0 2 1,-1 1 48,0-3 1,-1 0-1,1 0 1,1 0-34,33-2 0,-2 0-97,-2 0 0,-3 0 203,-1 0 1,-1 0-27,-3 0 1,-5 0 3,-7 0 1,2 0 101,-2 0 0,-2 0-25,1 0 0,-3 0-155,3 0 0,1 0 123,3 0 1,-1-4-150,-2 0 0,-2-5 67,-3 5 1,-6-1 4,2 1 0,-7 2 64,4-2 1,-7-2 327,2 2 1,-3 0-205,-1 4 1,0-1 107,0-3 0,1 2-251,3-2 1,-3-1 70,3 1 1,-4-1 48,-5 5 0,2-1 8,-5-3 1,-5 3 220,-3-4-97,-1 4 51,4 1-7534,-5 0 3556,-1 0 3530,-6 0 0,-17 0 0,-3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26076 7417 8012,'-12'5'-235,"-1"3"235,6-2 0,-4 5 0,3-1 1208,-3 5-756,-7-1 0,4 8-136,-2-6 0,-2 6-161,1-1 0,1-2 70,3 2 1,-3-5-14,-1 5 1,1-6-428,3 2-393,1 2 0,0-8 386,-1 6 1,2-11 136,3 7 0,-3-5 85,3 0 0,2 3 0,1-4 0</inkml:trace>
  <inkml:trace contextRef="#ctx0" brushRef="#br0">25803 7280 7992,'0'-7'0,"2"0"0,2 3 841,3 3-340,5-5 763,0 6-788,1 0 0,-1 0 111,1 0 0,3 2 52,1 2 0,5 3-230,-2 5 0,5 2-75,4 2 0,-1 0-27,5 4 0,-6 1 42,2 4 1,2 4 73,-2 0-254,0 0 1,-9-5 38,1 1 0,-5 0 18,5 0 0,-6-2-171,2-2 0,-8-3 142,0-6 0,-2 1 255,1-1-297,3 0 1,-8-1-940,5-2-233,-5-4-772,2-5-1173,-5 0-1669,0 0 4631,6-5 0,1-8 0,5-6 0</inkml:trace>
  <inkml:trace contextRef="#ctx0" brushRef="#br0">26783 7293 8338,'13'0'1322,"-1"0"-1064,0 0 1,1 1 9,-1 3 872,1-3-687,-1 5 0,6-5 278,3 3-292,-3-2-218,5 3-492,-4-5 252,1 0 0,2 0 206,-6 0 0,2 0 34,-1 0 0,-4 0 111,4 0-2361,-9 0 1410,3 6 0,-8-5 250,5 3 1,-5-1 368,1 1 0,-8 3 0,-3 6 0</inkml:trace>
  <inkml:trace contextRef="#ctx0" brushRef="#br0">26808 7590 7943,'-7'0'3591,"2"0"-3357,16 0 1,-2-1 195,12-3 1,0 1-71,3-5 1,5 4-364,0-5 1,6 5-352,-2-4 1,1 5 353,-1-1 0,3 3 0,-4 1 0</inkml:trace>
  <inkml:trace contextRef="#ctx0" brushRef="#br0">28086 6362 7943,'0'-12'1820,"1"4"-1157,3-1-768,3 7 740,6-4 1,-1 6-189,0 0 0,-3 0-373,-1 0 1,-4 2-14,4 2 0,-5 3-162,1 5 0,-2 5 232,-2-1 0,-2 5 81,-2-5 1,1 5-763,-5-5 1,1 5 304,-1-4 1,-2-1-98,6-3 1,-4-5-203,4 0 426,0 0 108,4 5 172,0-1 1,5-3-194,3-1 1,1-4 187,3 4 1,-2-5 319,6 1 0,2 2-191,-1-2 0,-1 4 44,-3-4 0,-5 2-126,0-2 0,-4-1-232,5 5 0,-7-4 42,2 4 0,-2 0-2,-2 5 1,-6-3-553,-2 2 1,-4-5 295,-5 9 1,3-6-672,-2 2 1,2 1 401,2-5 0,3-1-1241,1 1 1754,5-5 0,-2 2 0,5-5 0</inkml:trace>
  <inkml:trace contextRef="#ctx0" brushRef="#br0">28433 6561 7943,'14'0'1184,"2"0"1,0 0-914,4 0 0,-3-4-126,3 0 0,1-2 76,4 2 0,-2 1-723,-2-5 0,1 4 376,-5-5 1,-1 5-384,-3-4 0,-1 5 211,0-1 298,-5 3 0,-1-5 0,-6-1 0</inkml:trace>
  <inkml:trace contextRef="#ctx0" brushRef="#br0">28619 6387 7943,'-12'0'1900,"-1"0"-1436,6 6-217,2-5 1,4 10-67,-4-3 1,4 1 153,-3 3 0,1 3 186,-1 10 0,3-3-230,-3 3 1,2-3 40,2 7-1194,0-3-1339,0-7 1507,0 5 1,0-9-715,0 6 1408,6-6 0,1 3 0,5-6 0</inkml:trace>
  <inkml:trace contextRef="#ctx0" brushRef="#br0">28942 6325 9504,'0'-12'1525,"5"5"-971,2-4 0,6 5-101,-1-2-396,0-3 27,1 10 0,3-5 302,1 6-498,-1 0 188,-3 0 163,-1 0-526,1 0 263,-7 0 1,4 2-79,-6 2 81,6-3 0,-9 10 54,3-3 1,-2-1-166,-2 2 1,0 0 29,0 8 1,0-2 74,0 6 1,-2-5-182,-2 5 1,2-2 121,-7 2 1,2 2-123,-1-2 1,-3 2-76,3 2 0,1-2-202,-1-2 1,4 1-269,-5-5 1,6 3 250,-1-3 0,3-1-580,1-3 1082,0-6 0,0 4 0,0-4 0</inkml:trace>
  <inkml:trace contextRef="#ctx0" brushRef="#br0">29301 6474 7943,'9'-7'156,"-1"3"0,2-2 1,5 2 547,1 2-123,6-5 1,-8 5-140,3-2 1,-2 1-188,1-1 1,-2 3-35,3-3 0,-3 1-237,-2-1 1,0 3-434,1-4-580,-1-2-1010,1 6 1085,-1-10 954,-5 10 0,-2-5 0,-5 6 0</inkml:trace>
  <inkml:trace contextRef="#ctx0" brushRef="#br0">29488 6276 8386,'-11'12'630,"2"0"0,2-2-139,3 2 0,1-1-41,-5 10 0,4 0-156,-4 4 1,4-1-74,-5 1 0,7 3-1532,-2-3 1,2 2 704,2-6 1,0-3 605,0-2 0,0 4 0,0-1 0</inkml:trace>
  <inkml:trace contextRef="#ctx0" brushRef="#br0">29760 6288 7943,'0'-7'1733,"0"2"0,0 6-1328,0 3 1,0-1-2,0 5 1,0 0-184,0 5 0,0 3 19,0 1 0,0 4-234,0-5 1,2 2 69,2-1 0,-1-4-156,5 4 1,0-3 127,5-2 0,-1-1-335,1-3 0,-1 2 167,0-6 1,1 4 9,-1-4 0,1 1-19,-1-5 0,0 0-884,1 0 1,-1-2-309,1-2 0,-1 3 686,0-3 0,-3-3 635,-1-2 0,0-2 0,5-1 0</inkml:trace>
  <inkml:trace contextRef="#ctx0" brushRef="#br0">29996 6313 7943,'-8'0'545,"0"0"0,-1 1-17,-3 3 1,0 3 66,-1 6 1,1 5-8,-1 2 0,1-1-188,0 2 0,-1 4-726,1 4 0,1-4 301,2-5 0,0 0-444,5 0 1,0 2 363,4-5 1,0 4 104,0-5 0,0 1 0,0-5 0</inkml:trace>
  <inkml:trace contextRef="#ctx0" brushRef="#br0">30219 6462 9896,'13'-7'225,"-1"1"0,1 6 79,-1 0-273,1-5 1,-1 3 1149,0-3-702,1 5 0,1 0 240,2 0-1229,-2 0 433,4 0 1,-4-2 145,2-2-1588,-2 3 1066,4-5 1,-6 6-1673,1 0 1099,-1 0 1026,0 0 0,-5 0 0,-1 0 0</inkml:trace>
  <inkml:trace contextRef="#ctx0" brushRef="#br0">30430 6276 7943,'-8'-5'21,"0"1"-66,5 0 0,-2 6 86,5 2 1,-5 3 470,1 5 0,-4 6-231,4 3-189,-6 2 0,5 2-74,-4 0-775,-2-1 349,10 1 21,-4 0 1,5-2-805,0-2 1191,0-3 0,-6 0 0,-1 1 0</inkml:trace>
  <inkml:trace contextRef="#ctx0" brushRef="#br0">30765 6201 9288,'-7'0'386,"2"0"-730,5 6 0,0 2 73,0 8 0,-4 0 50,0 4 0,-5 2-166,5 7 2929,-5-3-1662,7 5 0,-3-6-573,5-1-392,0 1 277,0-5-652,0 3 254,0-9 140,5 4-184,2-6 185,6-5 0,-5-2 55,0-5 0,0 0-42,5 0 0,-1-1-262,1-3 401,-7-3-131,5-5 0,-9-1 283,2 1-113,-3-1-16,-1 1 1,-1 1 194,-3 3-286,-3-3 0,-11 9 61,-3-2-37,3 3 1,-5 1-257,2 0 1,2 4-375,-2 0 0,10 4-713,-1-4 1300,8 6 0,-7-3 0,4 5 0</inkml:trace>
  <inkml:trace contextRef="#ctx0" brushRef="#br0">30939 6350 7943,'18'0'809,"0"0"-434,3 0 0,-4 0 502,-4 0 1,5 0-522,2 0 0,4-1 0,1-4 1,-1 4-975,1-3 413,0 3 1,0-4-70,0 1 1,0-4-426,-1 4 532,-4 0-1445,-2-2 1028,-1 5 1,-7-6 583,3 3 0,-9 3 0,1-5 0</inkml:trace>
  <inkml:trace contextRef="#ctx0" brushRef="#br0">31249 6176 7943,'-19'0'0,"6"0"883,2 6-563,5 1 0,-3 5 528,1 1-358,5-1-221,-8 6 0,10 1-167,-3 6-51,-3-6 1,5 5-1116,-2-4 719,3-2 0,1 4-212,0-5 0,0 4 557,0-5 0,5 1 0,2-5 0</inkml:trace>
  <inkml:trace contextRef="#ctx0" brushRef="#br0">31522 6139 9634,'0'13'2142,"0"-1"-1546,0 0 0,1 5-82,4-1 0,-4 6-9,3-1 0,2 1 295,-2-1-475,5 2 1,-6-9 91,5 3-404,1 2 206,-2-5-1,4 4-465,-10-6 215,10 0 1,-10-3 102,4-1-195,-4 0 361,-1 5-1570,-6-1 847,5-5 1,-10 3-1602,3-6 932,-9 0 403,3-4-1383,-4 0 959,6 0 1176,-6 0 0,-1-6 0,-6-1 0</inkml:trace>
  <inkml:trace contextRef="#ctx0" brushRef="#br0">31534 6238 7917,'13'-5'1171,"5"3"0,1-9-811,6 3-459,0-3 65,0 4 0,-5-2-146,1 5 1,4-1-451,4 5 630,-6 0 0,0 6 0,-3 1 0</inkml:trace>
  <inkml:trace contextRef="#ctx0" brushRef="#br0">27949 7131 10598,'24'0'916,"2"0"-839,17 0 541,6 0 1,15 0-278,-28 0 1,2 0 0,6 0 0,2 0-820,2 1 0,3-2 757,7-1 1,2-1 0,5 0 0,1-1-128,-16 0 1,2 0 0,-1 0 0,3-1 0,-1 1 0,2 0-144,1 0 1,0 0 0,1 0 0,2-2 0,-1 0 0,2 0 55,3-1 1,0 0 0,1 0 0,0 1 0,0-1 0,-1 1-55,2-1 1,0 0-1,0 0 1,-1 2-1,0 0 1,-1 0-623,0 0 0,-1-1 0,0 0 607,-6 2 1,1-1 0,-1 1 42,3 0 1,1-1 0,-3 1 0,-6 0-1,-2 0 1,0 0 161,1 0 0,0 0 1,-1 0-84,0-1 1,-1 1 0,-1 0 17,16 1 1,-1-1-673,-2-2 0,-1 1 506,-3 5 0,-2-1 1,-7-4-1,-2 0 237,-1 3 1,-1 0 0,-5 0 0,-2 0-103,26 2 1,-12 0-1621,-13 0-701,-5 0 2004,-18 0 0,-5 5-4090,-13 4 4860,-8 2 1,-18 1 0,-9 1 0</inkml:trace>
  <inkml:trace contextRef="#ctx0" brushRef="#br0">29922 7255 7904,'-25'-12'1266,"2"1"1771,2 3-1952,8 2-380,8 1 257,5 3-476,0-3-323,0 10 0,0 4 925,0 7-704,0 3 1,5 12 504,4 2-548,2-3 0,5 5 35,1-7 1,1 3 22,-2-2 1,-2-3-2,3 3 84,-4-3-160,0-1 0,-5 0-199,0-1 0,-5-3-140,1 0 0,-2-6-558,-2 1 468,0-2 1,-10-1 81,-2-1 125,-9 0 1,2-3-891,-6-1 1,0-4-1329,0 4 0,-4-5 1359,0 1 0,2-2 18,6-2 741,-2 0 0,9-6 0,-4-1 0</inkml:trace>
  <inkml:trace contextRef="#ctx0" brushRef="#br0">30021 7491 7904,'21'-19'3902,"8"2"1,12-1-3031,13 2 1,2-2-559,-6 1 1,-5 5-315,-12-1 0,3 1 0,-4 5 0</inkml:trace>
  <inkml:trace contextRef="#ctx0" brushRef="#br0">27366 9041 10108,'13'0'1559,"-1"0"0,0 0-1233,1 0 0,5-4-140,2 0 0,5 0-831,4 4 0,3-1 379,5-4 1,0 4 223,1-3 1,-5 3 41,0 1 0,-11 0 0,1 0 0</inkml:trace>
  <inkml:trace contextRef="#ctx0" brushRef="#br0">27441 9401 8017,'-7'0'0,"1"1"635,6 3 0,6-2-343,2 2 1,4-3-24,5-1 1,8-2-119,8-7 1,8 1-75,5-8-347,2-4 1,2 1 0,-1-6 0</inkml:trace>
  <inkml:trace contextRef="#ctx0" brushRef="#br0">28483 8942 8017,'-13'-5'2833,"1"3"-2151,5-3-363,2 5 24,-1 0-86,5 0 0,-6 9-29,3 4 0,2 12 498,-2-1-236,3 9 1,1-1-6,0 5 0,5 2-197,3 2 0,5-4 28,3 1 0,-2-3 55,3-6-143,-3 0-167,-2-4 26,0 0 0,-5-2 170,-3-2 0,-2-2-29,-2-2 1,0-3-38,0 2-507,-6-2 1,-5-2-193,-5 1 1,-8-2-505,-1-3 0,1 3-1441,-5-3 1613,2-2 0,3-1 273,-1-5 1,0-1 566,0-3 0,6-14 0,1-8 0</inkml:trace>
  <inkml:trace contextRef="#ctx0" brushRef="#br0">28470 9017 8017,'18'0'0,"3"0"0,8 0 0,4 0 0,8 0 0,-2 0 0,4 5 0,-6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21114 12675 7987,'-7'-5'-1408,"0"3"1126,3-2 0,1 1 282,-5-1 0,0 3 0,-5-3 0,5 2 0,0 2 0,0 0-58,-5 0 73,6 0 232,2-5 0,5-2-85,0-5 1,1-6 297,3-3 0,3-4-30,6-4 0,4-2 107,4-7 0,8 1 154,4 0 1,0-2-262,4-2 0,-1 2-204,10-2 0,-2-2 96,1 2 1,-2 4 34,-6 4 1,-5 9-89,-3 0 1,-4 3 172,-5 0 1,-2 5-288,-5 7 0,-6 2-371,-3 3-1013,-3 3 870,-1-5-473,0 6 229,0 0 0,-5 2 262,-4 2 0,-3 3-2453,-5 5 2794,4 1 0,-11 5 0,5 1 0</inkml:trace>
  <inkml:trace contextRef="#ctx0" brushRef="#br0">20965 12167 8115,'-4'-9'-2084,"0"1"2084,0 5 0,-2-2 0,5 5 0,-5 0 0,1 0 0,-2 11 0,-6 8 0,1 14 507,0 3 1,1 12 115,2 6-1392,-2 5 1100,10 9 1,-5-6 195,6 0 1,0-6-225,0-6 0,5-3-104,-1-6 1,5-1 53,0-11 0,6-5-301,1-8 0,6-4 129,-1-3 1,2-5-800,2-8 0,7-10-55,5-11 0,6-11-1275,7-9 2048,-26 19 0,1-2 0,1 0 0,1-2 0,1-3 0,1 0 0,3-1 0,0-1 0</inkml:trace>
  <inkml:trace contextRef="#ctx0" brushRef="#br0">21809 11646 7440,'-4'-19'-1396,"-1"2"1396,-4 9 0,6 2 0,-5 6 0,4 0 0,-5 0 0,0 0 0,-2 11-52,-2-3 1,1 16 68,-1-3 882,1 8-567,5 2 1,2 2-40,5 0-197,0-5 1,5 2 95,3-5-343,3-6 278,2-1 0,3-7 110,1-2-418,5-4 0,-3-5 323,6 0 18,0-5-368,-6-8 0,5-6 212,-11-6-520,11 0 521,-16-5 0,7 4-24,-11-3 0,1-2 3,-5 3 0,-2-1 39,-2 4 1,-3 1-22,-5 4 1,-1 2 0,1 5 1,-2 2-454,-2 3-540,2 3 990,-4 5 0,5 0 0,7 0 0,6 0 0,6 0 0,7 0 0</inkml:trace>
  <inkml:trace contextRef="#ctx0" brushRef="#br0">22007 11460 8215,'7'0'-1861,"-1"0"1551,-1 0 310,-4 5 0,10 2 0,-2 6 0,-2 0 0,1 4 226,0-3 1,3 8 278,-3-6-407,3 6-187,-4-8 0,2 8 119,-1-5-364,-5-1 235,2-3 0,-5-1-399,0 0 364,6-5 134,-5-1 0,5-6 0,-6 0 0,-2-6 0,-2-2 0,3-9 0,-3-3 0,2-4 0,2 0 0,0 0 0,0 3 0,6 2 0,2 3 0,2 2 0,-2-3 0,7 5 0,-3 4 0,4 2 0,-4 6 0,5-4 0,-1 0 0,6 0 0,-3 4 0,6 0 0</inkml:trace>
  <inkml:trace contextRef="#ctx0" brushRef="#br0">22528 11361 8212,'0'-13'0,"0"1"0,-1 3 0,-3 1 0,1 4-775,-5-4 1,-1 5 464,-3-1 0,-5 3 249,1 1 1,-5 1 603,5 3 0,-6 3-202,1 5 1,2 2-59,-2 3 0,9 2-126,-5 6 0,11-5-130,-2 1 1,5-4 132,3 3 1,0 0-479,0 0 0,0-2 205,0-5 0,6-2-218,2-3 0,3 2-220,2-6 372,-1 0 1,5-4 26,-1 0 0,5-2-7,-5-2 1,5-7 158,-4-5 0,5-6-313,-3-3 313,0-1 0,-1-10 0,-5 4 0,-2-6 0,-3-4 0,-1-6 0,-3-6 0,-3 1 0,3 3 0,-2 2 71,-2 2 0,0 5-23,0 8 0,0 7-13,0 5 0,-6 6 543,-2-2 0,1 9-163,-1 4 1,4 2 671,-5 2 1,5 2-570,-4 2 0,0 10-241,-5 11 1,1 6-31,0 11 1,5-2 0,3 5 0,2-5-570,2 1 0,0-2 146,0-2 1,6-4-221,2 0 0,4-7 193,5-1 0,-2-1-86,6-8 1,-5 1 103,5-5 0,-5-1-35,5-3 1,-4-2 17,3-6 1,-3 0 75,4 0 1,-2-6-93,2-2 1,-2-4 87,-3-5 0,-2 1-4,3-9 1,-5 3-25,-4-7 0,-1 1 190,-3-1 1,-2 5-102,2-1 1,-4 0-60,-4 4 1,-3 5 593,-6 3 1,5 2-232,0 7 1,-4 0-43,-5 4 0,-1 3-118,2 5 0,2 6 89,-3 11 0,8 0-82,0-1 1,7 1-110,-3 0 0,4 0 54,1 0 0,1-5-107,4 1 0,3-6-221,8 2 0,-2-8 88,3-1 1,1-3-159,-2 3 0,6-5 97,-1 1 0,-2-7 141,2-1 0,-2-7-87,2-2 0,-2 0 220,-2-8 0,-4 4 0,4-3 0,-3-1 0,-2-4 0,-1 1 0,-3-1 0,2 1 0,-6 4 1375,0-4-528,-4 10 246,0-3-625,0 10 1,0 2-529,0 10 1,2 3 142,2 8 0,-3-2 174,3 3 1,-1 1-583,1-2 1,-2 5 233,2-5 1,-3 1-326,-1-5 0,2-1 8,2-2 19,-3 2 115,5-10 629,-6 5 1,0-8-21,0-2 0,0-4 132,0-9 0,1-2 223,3-6 1,-3 0-254,4 1 0,-3-1 219,3 0 0,-3 4-218,7 1 0,-5 4-289,4 0 0,0 2 113,5 2 1,-1 3-567,0 1 0,-3 5-1304,-1-1 0,0 3 937,5 1 1,-1 1-920,0 3 0,1-1 968,-1 5 1,1 2 621,-1 7 0,6-4 0,1 5 0</inkml:trace>
  <inkml:trace contextRef="#ctx0" brushRef="#br0">23769 10964 7998,'0'-20'0,"0"1"0,0 3 0,5 0 0,3-4 0,-2 0-708,-2 0 1,2 0 586,-2 4 1,0 2 554,-4-2 1,-6 2 65,-2 1 1,1 5-151,-1 0 1,0 5-82,-5-1 0,1-2-50,-1 2 0,1 2-296,0 6 1,-1 3 155,1 5 1,-1 6-283,1 3 0,4-2 189,0 2 0,5-5 67,-1 5 0,2-6-636,2 1 1,0-2 244,0-1 0,0-5-244,0 0 357,6-5 1,1 2 69,5-5 0,0-5-27,1-3 1,1-3 373,2-2 1,-2-3-83,3-1 0,-4-3-166,0 3 0,-5-4 490,0 5 0,-1-1 48,1 5-167,3-1 0,-9 5 114,2 0-76,-3 5 1,-1 9-67,0 10 0,0 8-107,0 5 0,0 2 97,0 6 0,-4 1-129,0-1 0,-4 0-598,4 0 0,0 0 278,4 1 0,0-7-854,0-2 1,0-2 530,0-3 0,4-3 168,0 0 0,1-6 184,-1 1 0,-1-2 143,5-1 0,-5-7 0,8 5 0,-8-9 0,5 2 0,-5-3 0,8-12 0,-4-2 0</inkml:trace>
  <inkml:trace contextRef="#ctx0" brushRef="#br0">24141 10765 7998,'0'-19'-1415,"1"-3"1132,3 5 0,-2 1 283,2 3 0,-3 1 0,-2 1-130,-3 3 0,1 2 339,-5 6 1,2 0-110,-6 0 1,6 2 92,-6 2 1,2 4-82,-2 9 1,-1-2-54,1 5 0,4 1 0,-1 4 0,7-6 116,-2-2 0,2 1-64,2-2 0,0 1-321,0-5 0,0-4-274,0 1 0,2-7 252,2 2 0,-2 2 232,7-2 0,-5 0 0,4-4 0,0-7 0,5-5 0,-1 0 0,1-5 0,-2-2 0,-3-2 0,3-1 0,-3 1 0,-2-1 17,-2 6 0,1-1 470,0 5 479,-1 5-457,-4 1-363,0 6 0,0 6 310,0 2 1,0 5-94,0 3 1,0-2-302,0 2 1,1 0-231,3 0 0,-1-6-291,5 2 0,0-4 139,5 1 0,-5 0-336,0-4 0,1-1 267,3-4 0,1 0 389,-1 0 0,0-2 0,1-2 0,-1-3 0,1-5 0,2-2 0,-3-2 0,3 0 0,-6-4 0,2 0 0,1 0 0,-4 0 0,1 4 0,-3 2 0,3-2 0,-4 6-3,-5 2 43,0 5 592,6-3 1,-5 8-256,3 2 1,-2 3 311,-2 5 0,0 1-275,0-1 0,0 5-443,0-1 22,0 1 0,0-5-82,0 0-970,0-5 733,0-1 55,0-6 166,0 0 1,0-6-31,0-2 0,4-4-32,0-5 0,6 3 191,-2-2 0,-1-2 129,1 1 1,-4-1 158,4 2 1,-4 6 443,5-2-478,-6 8 0,3-2-222,-1 6 0,-3 2 43,7 2 1,-7 0-272,2 8 1,2-2-27,-2 6 0,6-2-46,-2-1 0,-1-5-157,1 0 0,0-4 133,5 5 0,-1-7 0,1 2 0,-1-2 49,0-2 0,2-2-105,3-2 0,-2-4 324,6-8 0,-6 2 0,1-3 0,-2-2 0,-1-2 0,-1 2 0,0-2 0,-3-4 0,-1-3 0,-5-1 0,1 4 0,-3 1 303,-1 4 0,0-2 126,0 5 633,0 1 1,0 7 213,0 1-761,-5 5 1,3-1-219,-2 8 0,-1 7-179,0 6 1,1 5-24,4-1 1,0 2-131,0 2 1,0 0-606,0-1 0,0-3 465,0 0 0,2-5 136,2 5 0,-1-6-120,5 2 47,-5 2-2388,2-5 1251,1-2 610,-5-1 639,5-4 0,-1 0 0,-4-2 0,5-5 0,-6 0 0,-6 0 0,0 0 0</inkml:trace>
  <inkml:trace contextRef="#ctx0" brushRef="#br0">24674 10492 6583,'-12'0'-566,"5"0"566,1 0 0,18 0 0,-10 0 0,16 2 0,-5 2 0,-1-3 0,6 5 0,-2-5 0,1 3 0,0-2 0,0 3 0,1-5 0,3 0 0,2 0 0,-9 0 0,10 0 0,-5 6 0,6 1 0</inkml:trace>
  <inkml:trace contextRef="#ctx0" brushRef="#br0">25022 10505 7998,'0'7'-1981,"0"4"1981,0-10-48,0 5 1,0-5 74,0 3-27,0-3 0,0 6 0,0-2 0,0-4 0,0 10 0,0-10 0,0 5 0,5-1 0,2 2 0</inkml:trace>
  <inkml:trace contextRef="#ctx0" brushRef="#br0">25059 10344 6017,'7'1'0,"-3"3"0,-3 3 0,-1 5 0,4 1 0,1-1 0,3 1 0,-4-1 0,4 0 0,-4 1 0,6-5 0,-2 0 0,9-5 0,2 3 0</inkml:trace>
  <inkml:trace contextRef="#ctx0" brushRef="#br0">25307 10170 6866,'0'-12'-708,"0"5"708,0 1 0,0 6-149,0 0 425,0 6-242,0 6-1,0 2 74,0 9 1,0-3-49,0 4 1,0 1 0,0 0 0,1-2 7,3-2 1,-2 2-427,2-2 0,2 1 210,-2-1 1,1 1 148,-1-6 0,-2 1 0,9 1 0,-4 1 0</inkml:trace>
  <inkml:trace contextRef="#ctx0" brushRef="#br0">25233 10319 7998,'-7'0'-708,"1"-6"1,8 5 424,2-3 0,-2 2 283,7 2 0,-1 0 0,4 0 0,1 4 0,-1 1 0,2-1 0,2-4 0,0 4 0,4 0 0,-5 0 0,9-4 0,-5 0 0</inkml:trace>
  <inkml:trace contextRef="#ctx0" brushRef="#br0">25530 10294 6186,'6'7'0,"-5"4"0,5-4 0,-6 1 0,0 0 0,0 2 0,5 1 0,-3 1 0,2 1-44,-3-1 1,3-4-29,0 1 86,6-7-12,-9 4 26,10-6 8,-4 0-230,6-6 207,-6 5 0,4-10-6,-3 3 0,-1-3 112,1-2 1,-5 1 509,1 0 204,3-1 770,-6 1-1068,5 5 224,-6 1-348,5 6 0,-3 6 309,2 2 0,-2 10 370,3 7 1,-4 5-375,3 7 1,-2 1 759,-2-1 1001,0 6-1598,0-5 1,0 8 40,0-9 441,0 3 0,-5-14-602,1 3 0,0-4-73,4-5 0,-4-2-686,0-5 0,-2-2 0,2-3 0,-3-3 0,-5-5 0,-2 0-512,-2 0 0,-4 0-1894,-5 0 1,-5-4-5102,-3 0 7507,-8-5 0,-9 2 0,-6-6 0</inkml:trace>
  <inkml:trace contextRef="#ctx0" brushRef="#br0">22503 13841 6023,'7'25'0,"6"7"0,-1 5 0,2 10 0,7 6 0,1 8-668,7 1 1,-2-1 667,6 1 0,4-6 0,5-6 0,5-6 0,-2-3 0,7-4 0,2-4 0,4-6 0,-4-7 0,4-6-43,-4-2 0,1-1 43,-2-6 0,3-1 0,1-4 0,3-6 0,-7-2 0,1-4 0,-4-5 0,-6 3 167,-3-2 1,-8 2-168,-4 2 0,-8-1 0,-4 1 0,-8 1 0,-1 2 0,-6-2 165,-2 3 1,-11-8 0,-8-4-1</inkml:trace>
  <inkml:trace contextRef="#ctx0" brushRef="#br0">22603 13841 8143,'-2'-7'-753,"-2"3"0,3 1 151,-3-1 602,-3 3 0,4-3 0,-5 8 0,-2 8 0,-7 9 0,2 4 0,-5 4 0,-1-2 0,-4 6 0,6-4 0,2 4 0,4-9 0,0 0 0,6-6 0,3 3 0,3-6 0,1 2 0,-6-4 0,-1 0 0</inkml:trace>
  <inkml:trace contextRef="#ctx0" brushRef="#br0">22466 13816 8143,'13'0'-753,"-1"0"0,2 0 452,2 0 0,4 7 301,4 6 0,7 4 0,-5 19 0,4 3 0</inkml:trace>
  <inkml:trace contextRef="#ctx0" brushRef="#br0">24327 14474 7845,'0'-13'0,"-1"2"-660,-4 3 0,4-3 133,-3 3 527,3-3 0,1-6 0,0 0 0,0 1 0,0 4 0,-6-1 0,-2 1 0,1-1 0,-1 1 0,-2 4 0,-7-1-24,-2 7 146,0-4 0,-5 7 37,4 4-137,-4 2 0,-1 6-49,1 4 0,0-2 66,4 6 1,3-2-162,9 2 1,-2 1 103,6-6 0,1 5-139,7-5 0,3-3 101,6-5 0,0-4 56,4 4 0,-2-5 0,6 1 0,1-9 0,7-8 0,-3 0 0,3-8 0,-3-1 0,-1-7 0,0-3 0,0-5 0,-6 0 0,-3 0 0,-2-1 0,-1 1 0,-2-1 0,-3-4 0,-3 4 0,-5-4 0,0 5 80,0 4 0,-4 4 130,0 9 0,-6 2 301,2 5 0,1 2-216,-1 3 1,4 2-130,-4 6 0,3 0 4,-3 0 1,1 11-118,-1 6 0,-3 11 79,3 5 1,1 11-57,-1 1 0,5 6-48,-1-5 0,2-1-125,2-4 1,2-1-322,2-11 263,3 0 0,7-5 93,2-4-121,-2-2 1,13-7 99,-2-2 0,4-4 37,0-5 1,3-1-4,5-3 0,-4-3-445,0-6 0,-5 0 243,1-4 1,-4 2 250,-5-6 0,-2 5 0,-5-5 0,-7 0 0,5-4 0,-9 2 0,2 2 0,-4-2 0,-4 2 0,-3 3 0,-5 2 0,-1 2 0,1 2 0,-5 5-104,1 3 1,-2 2 265,1 2 1,2 6 188,-6 2 1,6 9-27,-1 3 1,3 4-102,5 0 1,2 0-184,6-3 0,0 2 119,0-2 1,7-3-374,6-2 1,5-3 135,6-5 1,-1 1-306,1-4 0,-2-1 91,7-4 0,-1-6 54,1-2 0,-3-3 237,3-1 0,-3-6 0,-1 4 0,0-3 0,-5 2 0,1-1 0,-6 2 0,2-3 0,-5-1 0,-3 2 0,0-1 0,-5 5 0,6 5 0,-9-4 761,5 10-431,-6-5 0,1 2 130,3 0-315,-2 0 0,3 11 614,-5 5 1,-1 2-215,-3 6 1,1-3-650,-5 4 0,5-6 125,-1 1 1,2-2-826,2-2 243,0 1-191,0-6 556,0-2 1,6-5 28,2 0 1,-1 0 25,1 0 0,-1-5-16,2-3 0,2-5 126,-3-3 1,3 2-78,1-3 1,-1-1 206,-2 2 0,2-1-54,-3 5 1,2 4-90,-2-1 0,3 7 593,-3-3 1,-1 4-249,1 1 1,-1 1-70,1 4 0,2 3-83,-6 8 0,2-2-481,-2 3 1,-3 1 214,3-2 0,-2 1-286,-2-5 1,0-4-30,0 1-16,0-7 388,0 4-85,0-6 1,1 0 209,3 0 0,-1-7-55,5-5 0,-4-1 95,5-3 1,-2-4-23,1 0 1,3 0 77,-3 0 1,-1 5 126,1-2 1,-4 1 134,5 3 0,-5-1 680,4 10-380,-5-5-412,8 7 0,-8-2-83,5 8 1,-5 3-13,1 5 1,-3 5 7,-1 0 0,2-1-1002,2-4 0,-3 1 54,3-1 0,2 1-301,-2-1 0,4-4 336,-4 1 1,6-7 688,-2 3 0,5-4 0,3-1 0,-1 0 0,6 0 0,0 0 0,3 0 0</inkml:trace>
  <inkml:trace contextRef="#ctx0" brushRef="#br0">25791 13965 7845,'7'-12'-660,"-3"-1"0,-4 5 396,-4 0 1,1 1 340,-5-1 1,-1 2 196,-3 6 1,-5 0 111,1 0 0,-6 6 0,3 3 85,-1 6 1,-3 1-224,2 4 1,3-1 128,2 2 1,3 1-264,5-5 0,2 3-173,6-3 20,0-1 0,2-3-297,2-1 0,-1-5-928,5-3 872,0 3 0,9-5-195,-1 2 1,2-3 586,-1-1 0,-2-4 0,6 0 0,-6-6 0,1 2 0,-2-3 0,-1-2 0,-1 1 0,0 0 0,1-1-150,-1 1 44,1 5 0,-5 1 572,0 6-109,-5 0-160,8 6 1,-8-1-70,5 4 1,-4 0-1042,4-4 707,1-1 1,3-4 56,0 0 1,1 0 148,-1 0 0,2-6 0,3-2 0,-2-3 0,5-2 0,-4-3 0,0-1 0,-2 1 0,-2 3 0,1 1 0,-1 0 0,-4 1 0,1 2 0,-7-2 304,9 10 138,-9-5 370,3 6-88,-5 0 1,0 7-303,0 6 0,0-1-310,0 5 1,-4-4 48,0 0 1,0-1-1186,4 1 913,0-1 1,0-4-851,0 1 399,0-7 6,0 4 278,0-6 0,4-6 164,0-2 0,4-3 114,-3-1 0,3-1 0,-4 1 0,4-1 0,-4 1 0,5 0 0,-5-1 0,1 6 0,-1 3 0,-1-1 0,5 1-83,-5-1 43,3 5 0,-1 2 291,4 2 1,-3 3-65,3 5 0,-5 2-485,4 3 1,0-4 131,5 4 0,-1-3 125,1-2 0,0-1 43,4-3 1,-2 2-3,6-6 0,-1 0 0,5-4 0,-4-1 0,0-3 0,-2 1 0,2-5 0,1-1 0,-6-3 0,1 0 0,-5-1 0,-4 1 0,1-1 0,-7 1 0,8 0 0,-6-1 0,-1 1 0,-7-1 0,1 2 0,-5 3 1,-1-3 0,-3 10 699,0-3-463,-1 2 0,1 2 83,-1 0 94,-4 6 0,7 1-135,-3 5 0,4 5-85,-4-1 0,7 1 68,1-5 0,4 0-324,1 1 1,0-1-136,0 1 52,6-1 1,0-4-480,7 1 447,-1-7 1,1 4-36,-1-6 1,0 0-35,1 0 0,-1-6-56,1-2-259,5-3 420,-5-1 1,4-1 140,-9 1 0,3-2 0,-3-2 0,-1-4 0,2-5 0,-7 1 0,4-7 0,-6-2 0,0-8 0,5 1 0,4-6 0,0 4 0,0 0 0,0-2 0,-5 11 352,1 0-177,-5 14 0,4 1 92,0 6 1786,0 5-585,-4 1-678,0 6-496,0 0 0,-6 13 114,-2 7 0,-1 9-79,0 8 0,-2 6 174,3 3 1,2 2-133,2 1 0,-1 0-160,1-4 0,1-1-404,7-2 0,-1-8 193,5 3 0,6-8 0,5 1 0</inkml:trace>
  <inkml:trace contextRef="#ctx0" brushRef="#br0">18050 14064 8112,'-7'-12'586,"-4"5"-361,10-4 61,-5 10 0,6-6 927,0 3-767,0 2-442,0-3 353,0 5 0,0 0 41,6 0-211,0 0 1,8 0 187,3 0 82,8 0-279,1 0 0,10 0-7,-3 0 126,2 0-124,3 0 1,4 1 63,4 3 0,-2-2-66,2 2 1,-1 1-140,5-1 0,3 2-55,1-2 1,-4-3-14,-5 3 1,1 2 125,3-2 1,1 0-29,0-4 1,-5 4 186,1 1-143,-1-1 1,1-3 68,-1 3-67,1-2-22,-2 3 1,-2-5-35,-4 0 34,-7 6 0,4-5 95,-6 3-120,5 3 32,-8-6 1,5 6 86,-7-3-147,1-2 46,6 3 0,-5-3 29,3 2 0,2-3 8,3 3 0,1-2-1,3-2-18,-1 0-610,6 0 440,-5 0 142,5 0 0,-2 0-3,1 0 1,0 0 26,0 0 0,-4 0 51,4 0-66,-4 0 100,-1 0 1,1 0-108,-1 0-44,0 0 0,-4 0-58,0 0 0,-4 0 96,4 0 1,-1 0-162,1 0 136,3 0 0,-9-2 31,6-2-249,-5 3 515,8-5 0,-10 6-314,3 0 0,1 0 19,-1 0 0,0 0-101,-4 0 102,0 0 1,0 0-26,-1 0 1,1 0 1,0 0 1,0 0-100,0 0 1,0 0 91,-1 0-3,7 0 168,-5 0-170,4 0 0,-9 0 42,0 0 0,-1 0 3,5 0 0,-4 0 97,-1 0-126,-4 0 0,6-1 20,-6-3-128,6 2 116,-3-3 1,2 5-148,0 0 0,0-4 144,3 0 1,-3-1 1,0 5-17,-1-5 1,9 4-48,0-4 1,0 4-103,-4 1 1,0 0 77,0 0 31,-1 0 8,-4 0 0,3 0 74,-2 0-77,2 0-3,2 0 48,0 0-35,0 0 1,0 0-10,-1 0-54,1 0 61,0 0 1,4 0-21,0 0 0,0 0-1,-4 0 0,-1 0-89,1 0 106,0 0 0,0 0-29,0 0-3,-1 0 24,1 0 1,-4 0-32,0 0 30,-1 0 1,5 0-47,0 0 0,-4 0-8,-1 0 1,1 0 90,4 0 0,1-4 1,3 0 1,-3-2 356,3 2-171,-3 3-1,5-10 449,-5 4-420,4 0 0,-5-4 109,0 3-1,-1-3-119,1 4 1,0-4 3,0 2 59,0-2-112,-6-1 0,4 0 146,-2-1-432,3 1 149,0-1 1,1 1-159,0 0 95,0-1 40,0 1 0,-2-1 115,-2 1 1,1 1-57,-6 3 68,1-3-31,-10 9-12,4-3-456,-10 5 128,5 0 202,-6 0-3226,-11 0 2159,-3 0 1,-12 5-46,-3 4 1148,-8 7 0,-13 9 0,-7 7 0</inkml:trace>
  <inkml:trace contextRef="#ctx0" brushRef="#br0">19489 14250 8058,'0'-12'-19,"0"-1"18,0 7 397,0 0 21,0 6-337,0 0 1,-6 11 26,-2 6 0,-4 10 173,-5 6 0,-1 9 271,-2 3 1,-4 9-128,3 4-1625,-2 2 1471,4 8 1,-5-3-202,14-30 1,0 0-34,-8 30 1,7-31 0,0 1 332,-6 31-791,1-3 344,9-1-151,-4-7 1,9-5 62,-2-1 1,-1-4 97,0-4-606,1-8 451,4-3 1,0-6-136,0-4-187,0-2 76,0-11-273,0 4 1887,0-9-1414,6 3 0,-3-10 196,5-4 0,-4-7 73,4-5 0,-5-13 0,3-5 0</inkml:trace>
  <inkml:trace contextRef="#ctx0" brushRef="#br0">19414 14362 8180,'0'-19'470,"0"1"15,0 5-288,0 1 0,0 4 89,0-1 1,-2 8 542,-7 1-294,-4 6-294,-12 6-659,0 6 328,-5 1 0,2 7-243,-5 3 1,10-3-544,-2 3 1,5-4 504,4-4 371,-1 2 0,10-3 0,-5 4 0</inkml:trace>
  <inkml:trace contextRef="#ctx0" brushRef="#br0">19452 14300 8159,'7'-6'1945,"-2"5"-886,1-4 1,-5 10-456,3 3 0,3 7-1129,1 2 1,3 5 296,2-1 0,5 4 228,2 3 0,9-1 0,3 3 0</inkml:trace>
  <inkml:trace contextRef="#ctx0" brushRef="#br0">19303 15726 7945,'-13'-11'103,"1"3"1,0-2 515,-1 6-209,6-6 110,2 9-133,-1-4 11,5 5-233,-10 0 1,8 0 55,-5 0 1,1 1 26,-1 3 1,-3 3-71,2 5-89,-2 1 0,3 3 84,0 1 103,5-1-110,-3-3 0,6 1-4,0 2-98,0-2 0,2 4 74,2-6 1,4 1-119,9-1 0,-3 0 56,2 1 1,2-1 6,-1 1 0,-1-5-449,-3 0 198,-7 0 106,0 5-463,-6-1 363,0 1 0,0-1-22,0 0-343,-6 1 291,0-1 0,-11 1 73,0-1 1,-3 0-31,3 1 0,-3-2 28,3-3-649,0-2 419,5-1 1,4-3-428,0 2 181,5-3 641,-3-1 0,12-11 0,1-3 0</inkml:trace>
  <inkml:trace contextRef="#ctx0" brushRef="#br0">19613 15937 7945,'5'-12'-1771,"-3"3"2819,2 1-628,-3 0 1,-1-5 192,0 1-332,0 5 0,-5 0 78,-3 3 63,-4 3-156,0-5 0,-2 6 66,-2 0 117,2 0-283,-4 6 0,2 1-81,-1 5-43,0 0 0,5 5 207,0-1 0,5 1 83,3-5-431,2 6 0,2-4-312,0 3 0,6-8 221,2 0 0,4-3-147,5 3 0,-2-4 102,6-5 0,-1-1-29,5-3 1,-1-3 99,-4-6 0,2 2-33,-5 3 343,0-3-26,-5 4 11,0-5 484,1-1-398,-6 7 53,-2 0-129,-5 6 0,-1 1-93,-3 4 1,1 1-18,-5 7 0,5 3 76,-1 1 0,2-1-126,2-3 1,0-1-768,0 1 613,6-6 1,1 2-77,5-5 0,2 0-77,2-4 242,-2 0 1,10-1 1,-4-3 0,0-3 11,0-5 1,-3-5 116,4 1 0,-5-2-140,5 1 1,-6-1 83,1-2 1,-2-4 297,-1 3-174,-1-2 1,-1-2 17,-3 0 0,2 1-82,-6-1 0,2 4 525,-2 0-337,-3 6 1,5-3 59,-6 6-193,0 0 1,0 3 685,0 1-157,0 5-181,0-2-509,0 5 71,-6 0 1,-1 7 336,-5 5-504,5 0 1,-4 12 168,3-3 0,-2 6 111,2 2 1,-2 1 39,6-1-267,-6-3-302,9 10 249,-10-9 0,10 3-207,-4-5 228,4-1 0,2-3-97,4 0 0,1-6 71,7 1 122,5-2 1,-3-3-38,6-2 1,-2 0-69,2-5 0,2 0-86,-2-4 1,2 0 98,2 0 1,-4-5-35,-1-3 0,-5-2 270,2 2 149,2-3-149,-5 4 0,3-7 44,-9-2 0,2 2-61,-6-3 1,1 3 117,-1 2 1,-2 0-113,2-1 0,-4 1 57,-4-1 0,1 5-78,-5 0 155,-1 0-173,-3 1 1,2 1-81,-2 6-39,2 0 62,-8 0 1,6 0-7,0 0 44,5 0 0,-4 6 1,4 2 14,0 3 0,-3 1-108,6 1 0,0 5-151,4 2 1,1 0 7,3 0 1,3-4-166,6 0 1,-1 2-590,1-1 448,4-1 193,-3-4-243,10 1 280,-11-6 0,11 2 58,-3-4 0,2-1 22,2-4 0,-2 0 58,-2 0 0,1-6 166,-5-2 0,5-3-263,-2-2 660,-2 1-337,0 0 1,-6-5 910,1 1-497,-1-1-341,-5 5 1,3 3 260,-6 1-266,0 0 1371,-4 1-319,0-4-309,0 10-225,0-5-291,-5 6-625,3 0 231,-3 6 1,5 0 169,0 7 1,0 3 32,0 1 0,5-1-225,3-3 113,-2-1 81,5 1 1,-8-5 112,5 0 1,-4-1-87,4 1-11,-5 3-67,3-4 0,-6 2 336,0-1-247,0 0 0,-7 4-755,-6 1 301,1-1-367,-6 1 1,0-5-3192,-2 0 3809,2 0 0,-6 5 0,5-1 0</inkml:trace>
  <inkml:trace contextRef="#ctx0" brushRef="#br0">21436 16086 7920,'0'-13'140,"0"1"0,0 0-114,0-1 1,5-1 174,-1-2 0,0 1-157,-4-6 734,0 6-467,0-8 1,-1 9 39,-4-3 1,-2 3 57,-5 2-293,0 0 22,-1 5 1,-1 1 45,-2 6 1,1 0 22,-6 0 1,0 7-163,-3 5 1,0 6-192,4 7 0,0 4 72,4 0 1,6 1-111,-2-1 1,7-4-220,1 0 1,3-2 149,1-6 1,0 4-156,0-5 260,5-5 0,2-1 78,6-6-20,5 0 1,-3-4 18,6 0 1,-1-5 4,5-4 0,-2-2-130,-2-1 292,3-1-64,-11 1 1,5-2 445,-5-2-226,-1 2-152,0-4 597,-5 6-334,4 5-141,-9 1 222,3 1 244,-5 3-487,0-3 0,-2 10 3,-7 4 0,1 7 82,-9 5 1,-2 8 75,-2 4 0,2 3-504,-1 1-581,4 0 633,-7 0 0,9-4-579,-2 0 649,2-5 0,7 8-1284,-4-10 879,10 4 0,-9-6-110,6-4 1,-2 4-311,2-3 1,3-4 387,-3 0 0,2-3 674,2-2-217,0 1 0,0-1 0,0 0 0</inkml:trace>
  <inkml:trace contextRef="#ctx0" brushRef="#br0">21821 16073 8096,'7'-19'143,"-3"3"0,-3 2 303,-1 1 1,0 1 52,0 0 1,-4 3-68,0 1 1,-5 4 385,0-4-463,-2 5-516,-1-3 167,-1 6 1,1 2 233,0 2-476,-1 3 250,6 5 1,-2 1 113,5-1 0,-5 2-175,5 2 0,-1-2-316,0 3 267,4 2-73,-4-5 1,5 4-297,0-6 219,0 0 177,0 1-220,5-1 254,-4-5 1,11 3-56,-4-6-77,3 0 112,1-4 1,1 0-40,-1 0 0,5-1-2,-1-3 0,1 1-268,-5-5 250,-5 5 23,4-8 278,-10 9-316,10-9-1,-9 4 389,3 1-94,-5-5-198,0 9-19,0-3 1,0 3 216,0-2 196,0 3-204,0-5 0,4 5-41,1-3-55,-1 2 0,-4-5-772,0 3 340,0 3 190,5-5-688,-3 6-766,3 0 1123,-5 0 512,0 0 0,0 0 0</inkml:trace>
  <inkml:trace contextRef="#ctx0" brushRef="#br0">21771 15962 8096,'0'-7'26,"0"0"447,0 3 58,0 3 265,0-10 303,0 4-206,0 0 30,0 1-486,0 6 1348,0 0 1,0 6-1602,0 2 1,-1 3-1,-3 1 1,1 5-100,-5-1-13,5 1-101,-8 1-59,4-4 211,0 9 1,-2-8 142,5 6-286,-6-6 131,9 9 1,-5-11 32,6 4 0,0-3-25,0-2 0,0 0-318,0 1-10,0-6 1,1 2-6,4-4-92,1-1 167,7-4-57,-1 0-261,6 0 259,1-6 0,6-1-75,0-5 32,0-1 86,0 1 1,-5-4 28,1-1 0,-6-5 1,2 1 1,-3 2 46,-2-2 1,-1 2 156,-3-2 0,2-1 430,-6 6-291,0-1 0,-4 5 701,0 5-311,0-4-171,0 10 142,0-5-9,0 6-13,0 0 0,-5 10-580,-4 2-98,4 9 0,-5-6 1,5 6-853,-2 1 708,4-4 0,-2 4-1618,5-6 1280,0 6 1,0-8 0,0 2 0,0-2-148,0-1 1,4-1 33,0 0 0,4-3-166,-4-1 1,6-4 161,-2 4 1,5-5 719,3 1 0,3-2 0,6-2 0</inkml:trace>
  <inkml:trace contextRef="#ctx0" brushRef="#br0">22243 16086 8073,'0'-13'0,"0"1"1268,0 0-547,5-1 304,-3 1-307,3-1 0,-5 1 13,0 0 130,0 5-490,0-4 1,-5 9 213,-4-2-641,-2 3 115,-1 1 1,-2 4 86,-2 0 0,2 10-132,-3-2 1,4 3-229,0-2 180,1-1-52,5 6 0,-3-4-34,6 2 1,0-2-164,4-1 1,0-1-764,0 0 809,0 1 0,5-2 56,4-3 1,2 2-724,1-6 40,1 0 474,-1-4 0,5 0-323,-1 0 479,1-5 156,-5 3 1,0-9 73,1 3 0,-2-3 84,-3-2 603,3 7-152,-4-5 630,0 9-810,-2-3-14,-5 5-136,0 0-139,0 5 60,0 2 125,0 5-1305,0 1 769,0-1 0,2-3 107,2-1-963,3 0 731,5 4 0,1-5 57,-1-3 1,0-2 9,1-2 0,3 0-347,1 0 588,0 0-84,-5 0 0,0-6 142,1-2-19,5-3-1,-5-1 398,5-1-271,-11 1 1,4-1 124,-2 1 0,2 0 673,1-1-331,0 1 1,-3 1 489,-1 3 0,-5 1 134,1 3 220,-3 2-1194,-1-3 0,-4 10 174,0 3-691,-6 3 315,9-4 0,-9 4 262,6-2-1232,0 2 544,-2-4 485,5 4-304,-4-10-226,5 4-180,0-5 0,1 0-149,3 0 875,3 0-68,5 0-214,1-5 351,-1-2-111,1-5 1,0-1-232,4 1 498,-3-1-199,4 1 0,-6 4-34,0 0 1,-3 3 133,-1-3 0,-4 5-195,4-1 791,-5 3-499,8 1 0,-9 5 674,2 4-455,-3 2-182,-1 1-663,0 0 298,0 1 0,0 3 33,0 1 0,4-1-177,0-3 0,6-5 271,-2 0 0,3-1 8,2 2 0,-1-4-1190,0-5 10,6 0 669,2 0 0,5 0-310,-1 0 448,1-5 0,0-2 178,0-6 51,0 1 0,4-1-60,-1 1 1,1-2 139,-4-2 0,-4-2-249,0-3 771,-6-2-398,3 3 1,-6 0 25,0-1-161,1 6 3700,-6-3-2709,-2 6 1,-6 5-26,-3 3-496,-3 2-552,-11 13 136,10-2 0,-13 10 151,9-3 1,1 2 38,2 3 1,2 2-327,-1-2-1174,-3-3 912,10 5 0,-9-7-797,6 4 0,0-5 144,4 2 41,0-3 506,0-2 0,-4-4-155,0 1 0,-1-5-570,5 4 1171,0-5 0,-5 2 0,-2-5 0</inkml:trace>
  <inkml:trace contextRef="#ctx0" brushRef="#br0">22938 16011 8073,'-6'7'1896,"5"-1"-1146,-5-6-365,12 5-42,1-3 0,5 7 149,0-4 1,2 3-354,3-4 0,2 1-257,6 0 1,-5-4-85,1 3 0,-2-3-468,2-1 0,3 5 366,-4-1 0,0 0-425,0-4 0,-5 0-925,2 0 831,2 0 565,-5 0 0,8 0 258,-5 0 0,-5-2 0,-4-2 0,1 3 0,3-5 0,-5 5 0,-3-3 0,-3 3 0,-1-5 1942,0 6-291,0 0 4,0 6-880,0-5-271,-5 10-409,3-4 109,-3 5 1,1 1-332,0-1 1,-2 0-451,2 1 0,3-5 276,-4 0-506,4 1 434,1 3-1604,0-5 1977,0 4 0,-5-10 0,-2 5 0</inkml:trace>
  <inkml:trace contextRef="#ctx0" brushRef="#br0">23409 16011 8073,'7'0'1124,"-2"0"91,-5 0-814,0 0-743,6 0-38,-5 0 0,10 0 380,-2 0 0,2 0 0,1 0 0</inkml:trace>
  <inkml:trace contextRef="#ctx0" brushRef="#br0">23794 15925 8073,'0'-7'2067,"0"-4"-1325,0 9 55,0-3-306,0 5-25,0 0 1,-6 5-68,-2 4-309,-3 2 81,-2 7 1,1 1-628,-1 6 1,1-5 371,0 1 1,3-4-908,1 3 1,4-1 386,-4 2 0,5-3-79,-1-6 1,1 1 109,-1-1 1,3-3 572,-4-1 0,-1 0 0,-1 4 0</inkml:trace>
  <inkml:trace contextRef="#ctx0" brushRef="#br0">23620 16024 8038,'1'7'530,"3"-3"-150,3 3-104,0-6 1,4 5 403,-3-6-282,3 5 0,2-3-546,-1 9 247,6-10-57,-10 4 188,15 1-1132,-15-5 547,10 5 274,-6-1 48,6-3-1632,-4 3 837,9-5 828,-9 0 0,9 0 0,-3 0 0</inkml:trace>
  <inkml:trace contextRef="#ctx0" brushRef="#br0">23992 16049 8038,'-7'5'2396,"2"-3"-2028,5 3 1,0-4 254,0 4-392,0 1-1,0 1-186,0 4 301,0-4 1,0 6-575,0-1 216,0-5 137,5 4 0,-2-8-62,5 5 0,-4-5 283,5 1-376,-7-3-202,9-1 79,-4 0-4,6-5 86,-1 3 0,0-7 17,1 5 61,-1-6 1,1 4 2,-1-2 0,-1 1 53,-3 3 201,-2 3 17,-1-5-21,-3 6 0,3 6 330,-5 2 1,0 4-317,0 5 1,0-1-37,0 9 2111,0-3-1534,-5 9 1,-2-1-287,-6 3 0,1 2-142,0-2 0,-1 1-48,1-5 124,-1 0-182,7-10 1,-5 3 584,2-5-554,-2-1 1,-5-3-1,-2-2-49,-2-3-50,5 3-267,-8-10 1,4 5-231,-6-6 1,0 0 75,0 0 1,-4-4-176,0 0 0,0-6-908,4 2 0,-5 1 1292,-3-1 0,-8-6 0,-3-5 0</inkml:trace>
  <inkml:trace contextRef="#ctx0" brushRef="#br0">17405 13146 7892,'-20'0'0,"4"0"0,2-4 454,2 0 0,-1-5-167,1 0 0,4-2 0,1-3 1,0-2 263,0-5 0,3-2-13,-4-2-108,5 0-215,-3-5-40,6-2 1,0-5 175,0 0-159,0 0 0,0-1 132,0 1-108,6-6-348,-5 10 168,10-8-328,-4 9 514,0-5 1,4 0 0,-4 5-190,5-4-57,-5 5-27,4-1 227,-4-4-173,6 10 156,4-10-2,-3 10-87,4-4 1,-5 5-97,-1 0 160,0 6-121,1 1 0,-6 5-142,-3 1 277,3 5-49,-6 2-473,5 5-79,-6 0-222,0 0-1851,0 5 1614,0 2 0,-6 7-31,-2 2-251,-3-2 487,4 10 707,-4-11 0,4 11 0,-5-5 0</inkml:trace>
  <inkml:trace contextRef="#ctx0" brushRef="#br0">17206 12129 7918,'0'-12'759,"-4"-4"-478,0-1 0,0-4-63,4 5 1,5-6 317,4 1 1,7-1-24,5 1 0,2-1 146,2 6 0,-1 1-237,-4 6 0,6 0-113,-5 5 1,5-1-74,-5 5 0,-3 6-464,-2 2 1,-3 5 215,-5 3 1,-2 5-217,-6 8 0,-2 4 235,-2 8 1,-4 3-2518,-9 6 2181,3 5 0,-9 2 0,4 5 0</inkml:trace>
  <inkml:trace contextRef="#ctx0" brushRef="#br0">17380 10852 8116,'-7'-5'779,"2"3"-673,16 13-20,-3-1 898,15 24-386,-9-8-924,9 12 542,-9-1 1,6 6-76,-4 2 66,-2-2 0,4 5-1055,0-9 800,-5 3 1,0-10 260,-2-2-438,-4-5 1,1 0 28,0 0 241,-5-6 52,8-1-315,-9-6 796,3-5-737,-5 4-54,0-9 375,0 3 1,-1-5-142,-3 0 0,-3-7-112,-6-5 0,1-2 53,-1-7 0,1-3 67,0-5 0,-1-11-42,1-2 0,-1 0 17,1-4 1,0 1 21,-1-5 1,5 2 85,0 2 0,5 4 310,-1 4 0,2 3-193,2 2 0,6 2 217,2 6 1,3 2-105,2 2 0,0 3-144,4 6 0,1 1 52,2 3 0,4 2 47,-3 6 1,-3 2 29,-2 2 0,1 4-311,-5 9 0,3-2-232,-7 5 0,-2 0 196,-2 0 1,-3 4-538,-1-4 0,0 4 324,0 1 0,-5-5 129,-3 1 1,-3 0-57,-2 3 0,-3-4-1086,-1-4 1,1-2 550,3-2 0,2-3 37,3-1 1,-3-5-641,3 1 1298,-3-8 0,-2-3 0,1-6 0</inkml:trace>
  <inkml:trace contextRef="#ctx0" brushRef="#br0">17740 10604 7944,'8'0'0,"0"0"200,6 6 1,-4-4 711,2 7-546,-2-1 0,-3 10 449,4-4-447,-10 9 0,9-8-61,-6 6-221,5-6 1,-6 7-264,5-5 1,-5 0 193,1 0-286,3-3 390,-5 4-1035,3-6 361,1-5 821,-5-2 0,5-6-99,-6-3 1,0-3-1,0-5 1,0-5-168,0 1 0,0-5 68,0 4 0,0-5 334,0 2 0,0 2-62,0 1 0,4-1-478,0 2 0,4-1 84,-4 5 1,6-1-889,-2 1 1,-1 1 442,1 3 0,1-2-1507,3 6 2004,0 0 0,1-2 0,-1-1 0</inkml:trace>
  <inkml:trace contextRef="#ctx0" brushRef="#br0">18087 10492 7944,'7'0'-1934,"4"0"1934,-10 6 1649,10 1-937,-4 0 1,2 4 72,-1-3-168,-5 9 0,8-4 75,-3 4-291,-3 2-511,1-5 137,-1 4 1,-3-6 138,9 1 0,-10-1-522,3 0 1,2-3-1680,-2-1 1603,0-5-532,-4 2 964,0-5 0,0 0 0,0 0 0</inkml:trace>
  <inkml:trace contextRef="#ctx0" brushRef="#br0">18075 10282 7944,'1'-11'1949,"3"2"-1944,-2 4 0,4 6-321,-1 3 1,-3 3 296,7 6 1,-3 3-908,3 1 1,6 1 925,-3-2 0,3-2 0,-2 4 0</inkml:trace>
  <inkml:trace contextRef="#ctx0" brushRef="#br0">18484 10344 7901,'-7'0'790,"2"0"0,3 5-303,-2 3 1,3 9-93,-3 4 0,2 2-167,2 2 0,2 1 0,2 3 1,3-7-126,5 3 1,5-5 122,-1 1 0,2-3-189,-1-6 0,0-1 3,4-2 0,1-4-85,-5-5 1,3 0-94,-3 0 0,4-1 90,-5-3 0,2-3 3,-1-6 1,-4 0 44,4-4 0,-7 2-95,-2-6 0,-5 1 43,1-5 0,-3 0-266,-1 0 0,-4 0 10,0 1 1,-7-1 108,-2 0 0,1 6 93,-5 2 1,4 5-21,0 3 0,1 3 884,-1 1 0,1 4-414,0-3 0,3 8 328,1 4 0,5 3-272,-1 2 1,3 5 231,1 2 0,1 4-410,3 1 0,5-1-340,7 1 1,-1-4-396,6 0 0,0-2 381,4 1 1,-1 3 145,1-7-14,5 6 0,2-8 0,5 4 0</inkml:trace>
  <inkml:trace contextRef="#ctx0" brushRef="#br0">17243 11993 9554,'13'-5'856,"-1"-1"-637,1-2 1,-1-2-70,0 6 1,1-2-50,-1 2 0,-3 2 2,-1-7 0,0 7 3,5-3 0,-5 0 215,0 1-160,0-6 0,5 7-80,-1-5 0,-1 4-141,-3-4 1,3 4 174,-2-5 0,-2 7-55,1-3 0,-4 3 71,4-2-30,-5 2 0,3-5 208,-6 3-119,0 3-32,0-5 61,0 6-353,0 0 137,5 0 1,-4 2 571,4 2-388,-4 3 0,3 6-142,0 4 1,0-2 102,-4 6 1,5-1 210,-1 5 1,1-4-237,-1 0 1,-1-1-25,5 5 1,-5-4-538,1-1 0,2-4 240,-2 0 0,4-1-884,-4 2 1,5-3 520,-5 2 0,5-3-2088,0-5 2649,2 3 0,-4 1 0,-2 8 0</inkml:trace>
  <inkml:trace contextRef="#ctx0" brushRef="#br0">17901 12998 6079,'0'-9'679,"0"1"0,0 4-346,0-4-171,0-1 33,0-3 1,4 0 209,0-1-229,0 1 45,-4-1-89,0 7 0,0-10 343,0 4-458,0-3 135,0 8 0,-5-4 148,-3 3-114,-3-3-184,-7-2 1,1 5-233,-8 0 0,3 4 229,-7-5 1,-2 7 80,-3-3 1,-1 0-127,-3 1 1,1 0-138,0 4 1,1 0 184,3 0 0,-3 0 13,3 0 0,-1 1 205,1 3-200,-3 3 0,4 5 24,-5 1-15,5-1 0,-2 1 31,5-1 0,-6 6-10,2 3 0,-1 2-60,1 2 1,-2-2-150,6-2 0,0 2 167,5-2 1,-1 2 31,0 2 0,1 0 101,4 0-125,-4 0-288,5-1 311,0 1-22,-5 0 0,9-4 13,-5-1 1,3 1-1,-4 4 0,5 0 63,-5 0 1,2-1 118,-2 1 0,-1 3 124,5-4-288,1 4 0,-1-9 98,1 6 1,-1 0 8,5 0 0,1 0 8,3-1-74,-3 1 1,8 0 161,-5 0 1,5 1-156,-1 3 1,2-4-28,2 0 1,0-1-108,0-3 0,0 2 168,0 2-247,6 0 143,1 0 1,2-4 11,4-1 9,-4 1-20,9 4 1,0-5 7,3 1 0,2-2 11,2 2 1,0 2-1,0-2 0,0-2 25,-1 2 1,3-4 3,2 3 1,-3-5 38,3 2-60,2-3-10,-4 4 1,7-5 17,-5 4 1,5-5-52,0-3 0,3 2-5,4-3 1,-2 2-12,2-2 0,2 3-16,-2-3 1,2-1 47,-2 1 0,-2-4-10,2 5 1,-1-5 225,1 4-118,-2-5 1,8 4-53,-6-3 1,6-3-6,-1 3-845,2 3 651,-4-5 174,4 3 0,-2-1 46,7 0-33,-2 1-21,5 0 0,-3-4-40,1 4 0,4 0-199,-4-1 0,1 2 229,-1-2 1,-5-3-42,1 3 0,4 2-166,-5-2 194,4 0-64,-4 2 1,-3-5 0,-1 3 0,-1 2 1,2-2 1,-3 0 12,-6-4 1,0 4-6,0 0 102,0 0-77,1-4 0,-5 4 106,0 1-103,-6-1 0,9-4-12,-3 0 145,-2 0-127,-1 0 15,0 0-35,-4 0 30,10 0 0,-8 0 18,5 0-61,-5 0 434,7 0 1,-4 0-390,2 0 0,1 0 199,-5 0 1,6 0-238,-2 0 99,-3 0 1,4-4 2,-5-1 0,5 0 36,-6 1-87,1 2-260,2-9 259,0 10 0,3-9-18,-1 6 1,-4-1-4,4 1 1,-4 1 15,4-5 1,-4 3-8,4-3 0,-4 4-95,4-4 97,-6 5 0,8-8 7,-6 3-43,5 2-274,-2-5 308,0 10 135,3-10-134,-8 9-1,8-9-3,-3 10 0,1-6 14,0 3-10,-5 3 20,8-5-80,-10 1 70,10 3-5,-10-3-202,10-1 195,-10 5 1,8-5 6,-5 6-147,0-5 379,-4 3-264,0-3 185,5 5-176,-9-6 1,9 5-16,-5-3 159,0-3-141,5 6 2,-5-5 4,0 6-3,0-5 4,-1 3 14,1-3-232,0 5 223,0 0-3,-6-6-34,5 5 1,-7-5 28,4 6 0,3 0 301,-11 0-305,11 0 12,-10 0-16,4 0 49,-1 0-54,-3 0-14,10 0 7,-11 0 182,5 0-171,0 0 14,2 0 105,-1 0-100,4 0-5,-3 0 16,-1 0 0,4 0 15,-2 0-24,2 0 177,2 0-167,0 0 6,5 0-8,-3 0 69,3 0 0,-5 0-50,0 0 0,3 0-115,1 0 103,0 0 0,0 0 53,0 0-45,0 0 6,-4 0-15,0 0 1,0 0 23,-1 0-16,1 0 165,0 0-147,0 0-16,0 0-49,-1-5 1,1 3-17,0-2 72,-6 3 4,5 1 181,-5 0 1,0 0-176,5 0 200,-5-6 5,6 5-176,0-4-14,0-1 19,-1 5-5,1-5-8,0 1-265,5 3 301,-3-9-33,3 10 0,-1-9-243,0 6 240,0-6 1,-4 3 10,5 1-81,-4-5 54,4 4 0,-5-6-51,0 6 41,0-4-72,0 4 0,-1-5-16,1 0 71,0-1-42,0 1 0,-4-1 10,-1 1 1,-3 0 44,3-1-182,1-5 151,-2 5 1,5-5-1,-4 5-141,-2-5 127,6 5 0,-9-9-50,6 5 50,-6 0-5,3 5 0,-4-2-9,2-2 0,-2 2-27,2-3 260,-7-2-224,2 5 1,-4-4 2,-1 0 29,0 5-22,0-11 0,-5 5 1,4-4 7,-5 2 15,6-3-20,-5 5-218,5-6 215,-6 1 4,0-1-35,0 0 0,1 0-36,3 0 45,-2-5-187,3 4 176,-5-4 9,0 5-22,0 0 16,-5-5-5,-2 3 1,-6-4-54,1 2 38,0 3 15,-1-10 0,-1 10 80,-2-3-92,2 2 11,-4-3-321,6 4 481,-6-4-154,4 5 10,-4 0 57,0 0 0,4 0-60,-2 1 17,2-1-9,-4 0 0,4-5 66,-9 4 0,4-5 54,-6 6-104,0 1-47,0-1 0,-5 0-54,-3 0 101,-3 0-951,-7 1 659,-1-1 278,0 5 0,-4-3-127,4 9 1,-7-5 106,-3 2 0,2 4-23,-6-4 16,5 3-49,-7 7 40,9-4-3,-10 5 1,3-3-1,-7 2 31,-1 2-15,30 0 1,0 0 8,-32 4 0,29-2 0,-1-1-93,1 2 0,-1 0 93,1 1 1,0 0 3,-1-1 1,0-1-1,1 3 1,1 0-6,-3 0 0,-1 0 1,1 0-1,-1 0-37,-1 0 0,-1 0 0,1 0 0,0 0-89,-1 0 1,1 0-1,2 0 1,0 0 124,2 0 0,0 0 0,-2 0 0,1 0-2,-2 0 0,1 0 1,1 2-1,0 0-55,0 0 1,1 0 0,2 3 0,0 0 64,2-1 0,0 0 137,-5-1 1,1 0-151,-26 8 1,27-10 0,-1 0 10,-27 8 1,0-2 22,4 1 1,0 1-34,0-4-1301,5 4 1315,2-2 0,1 1-75,1 1 0,-5-2-174,4 1 1,0-1 261,5-3-89,-1-3 32,0 10 1,1-9-38,-1 2 0,5-1 50,-1 1 0,6-3 501,-1 3 1,-2 2-559,2-2 356,-1 0-72,5 1 1,0-3-226,0 2 281,-6 3-244,4-6 1,-3 10 55,4-2-52,1-4 4,5 6 1,-3-8 595,2 5 0,1-1-629,-1 1 0,1 3 171,-1-2 1,1 0-140,3-1 1,3 2 19,-3-6 1,3 6-103,1-2 104,-5-2-29,4 5 0,-5-9-13,7 7 0,0-5 45,3 4 0,-2-4 41,2 5 0,-2-5-59,-2 4 0,2-1 0,2 1 0,-2 2 20,2-6 0,2 4-2,-2-4 0,2 5 46,-2-5 1,-1 4 5,5-4 0,-1 4 136,2-4-181,2 6 34,-4-8 1,4 4 83,-2-1-108,2-4 64,-4 4 0,6-5 16,-1 0 1,-3 2-46,-1 2 1,-9-3 14,1 3 1,-2-2 86,2-2 1,0 1 134,0 3 0,-4-2-146,0 2-17,0 3-5,5-6-89,-1 10 39,0-9 1,0 4 103,0-1 144,6-4-247,1 4 0,6-3 172,-1 2 19,1-3-1,0 5 30,5-6-131,1 0-12,6 0-6203,0 0 6030,0 5 0,11 8 0,3 6 0</inkml:trace>
  <inkml:trace contextRef="#ctx0" brushRef="#br0">23533 12874 8119,'-1'-11'12,"-4"2"1,4-2 278,-3 3 1,4-3 101,4-1 49,3-1-248,5-5 1,8 3 129,5-6-65,-1 6 0,12-8-1304,1 4 1239,13-6 1,1 4 258,3 0-488,8 1 63,1-5 1,-27 14-1,0 1 80,1 0 0,0 0 0,-1 0 0,0-1-143,3-1 1,1-1 0,-4 3 0,1-1 118,0 1 0,0 0-23,29-5 1,-27 4 0,1 0 57,-5 2 1,0 1-459,1-3 0,1 0 425,0 4 1,1 0-659,-1-1 1,0-2 579,3 1 1,0 0 58,-2 3 1,0-1 0,2-2-1,0 0 69,-3 2 1,0 1 0,0 0 0,1-1-23,-1-2 0,0 1 0,32-4 17,-3-1 1,-8 1 4,-4 4 1,-9-3 80,-3-2-306,-9 1 74,-3 5 0,-7-3 396,-2 6-657,-3-6 685,-11 3-1152,4 1 967,-10 0-1143,5 6 673,-6 0 1,-2 0-186,-2 0 1,1 0 105,-5 0 1,-4 0-1430,-5 0 1754,-5 0 0,3-5 0,-6-2 0</inkml:trace>
  <inkml:trace contextRef="#ctx0" brushRef="#br0">25468 12055 8326,'-7'-7'289,"2"-4"-117,5 10 0,0-6 637,0 3-492,0 2 1,5-3 180,4 5 0,2-4-175,1 0 0,5-1-48,-1 5 1,6 2 315,-1 2-271,2 3-110,8 0 1,-5 2 64,3-4 1,-3 4-2,-1-1 1,-2-1-107,-2 2 59,-3-1 0,-7 4-792,-3 1 443,-2 5 1,-9-3-276,-5 5 0,-13 1-341,-16 4 0,-14 1 559,18-12 1,-1 1-86,1 1 0,-2 0 1,-8 2-1,0 1 1,2 0-1,1-1 1</inkml:trace>
  <inkml:trace contextRef="#ctx0" brushRef="#br0">26299 11956 8198,'0'-13'-2247,"0"1"2172,-5 0 1,3-1 2756,-2 1-772,3-1-1386,1 1 1,-1 5 399,-4 3-411,4 3-453,-4 1 181,5 0-45,0 5 0,1 3 60,3 9 1,-1 4-62,5 8 0,-1-2 15,1 6 0,2 0 46,-6 4 1,4-3-73,-4-1 1,5-6-357,-5 2 0,4-7-257,-4-1 1,0-6 318,-4 2 1,0-8 236,0-1-147,0-5-125,0 3 1193,0-6-413,0 0 1,0-10-493,0-2 1,0-9-71,0 0 0,0-6-277,0-2 0,2-6 104,2 2 89,3 3 0,1 0-102,0 5 1,1 0 25,3 0 1,0 5-989,1-1 1,-1 6 485,1-2 1,3 8-1009,1 0 1,-1 7 762,-3-3 1,3 4-783,1 1 1616,-1 0 0,-3 6 0,-1 0 0</inkml:trace>
  <inkml:trace contextRef="#ctx0" brushRef="#br0">26634 12129 8138,'0'7'974,"0"-1"-246,0-1 495,0-3-286,0 3-231,6-5 208,1-5-510,5-2 1,1-6-56,-1 1 0,4-4-140,1-1 0,4-4-62,-5 5 0,1-5-162,-5 5 1,1-5-306,-1 4 0,-4 1 137,1 3 0,-7 0-466,2-4 426,-2 3-229,-2-4 289,-6 6 0,-1 4-46,-5 0 1,-2 5-20,-2-1 1,1 8 151,-6 4 1,2 3 133,-2 1 1,-1 6 224,5 3-138,1-3-30,3 5 0,6-3 145,3 4-263,3 1 9,1-5 1,1 2 24,3-6 0,3 1-47,6-5 0,3-4-82,1 1 0,5-7-51,-1 3 1,2-4-259,2-1 1,0-6-832,-1-2 582,-4-3 263,3-1-468,-9-1 505,4 1 0,-6-1-50,1 1 0,-1-4 105,0-1 0,-3-1 106,-1 2 0,-1 0 195,1-4 0,2 3 0,-6-3 0,6 0 0,-2 0 0,-3 2 416,0 5-113,1 1-256,-4 5 0,3-4 1,-3 10 939,2-4 294,-3 4 0,5 2-594,-6 4 0,1-1-35,3 8 0,-1-2 42,5 6-686,-5 4 172,8-1 0,-5 4-155,2-2 0,3 1 131,-3-5 0,3 0-43,2 0 1,-1-5 246,0 1-390,6-1 56,-9-10 0,7 7 151,-8-5 297,-2 0-229,5-4 0,-6-1-31,4-3 381,2-3-297,-10-5 1,9-5 165,-6 1-253,6-6-79,-9-3 1,6-1-155,-3-3 118,-3 2 0,9 3-1349,-6-1 889,0 0 1,0 6 122,0 2-2248,6 3 1620,-8 2 1,9 5-166,-3 3-1196,3 3 1428,-4 1 0,4 0 802,-3 0 0,3 5 0,1 2 0</inkml:trace>
  <inkml:trace contextRef="#ctx0" brushRef="#br0">27490 11919 8134,'0'7'1197,"0"4"-598,0-10 500,0 4-658,0-5 0,2-1 196,2-3-250,-3-3-207,10-5 0,-4 3 98,6 1 1,-5 0-31,0-5 0,-1 1-231,1 0 49,3-1 1,-8 1-310,5-1 209,-5 1 0,8 0 274,-10-1-799,5 1 422,-1-1 0,-3 1 20,2 0 0,-3 3-86,-1 1 1,-1 4 183,-3-4-171,2 5 147,-9-3 0,5 6-47,-7 0 1,1 0 56,-1 0 1,1 6 267,0 2-273,-1 3 14,6 2 0,-4 0 4,3 4 1,2-2 7,2 6 364,-3-1-208,6 0 0,-5 2-17,6-6-249,0 1 142,6 1 0,-3-6-268,5 1-18,0-1 201,5-5 1,-1 0-355,1-3 399,-1-3 1,4-1-297,1 0 125,0 0 1,-1-4 64,1 0-569,-1-6 410,-3 9 1,-1-10-242,0 3 1,2-3-187,3-2 0,-4 1-428,4-1 1140,-3-4 0,4-3 0,1-5 0</inkml:trace>
  <inkml:trace contextRef="#ctx0" brushRef="#br0">27949 11658 7016,'7'-1'963,"-3"-3"408,-2 2-254,-2-9-630,0 10 610,0-5-141,0 1 182,0 4 99,0-5-891,0 6 1,0 1-258,0 4 1,0 1 165,0 7 0,-2 3-61,-2 1 0,3 9-350,-3-1 199,2 2-144,-3-2 1,3-4-106,-2 0 0,3-2 160,1 2-625,0-4 443,0-4 0,0-1-21,0 1-332,0-6 48,0-2-11,0 1 413,0-5-100,0 4 678,0-5-333,0-5 1,4 1-129,0-9 1,6 2 74,-2-9 0,-1-1-142,1-4 356,-5 0-171,8 1 0,-5-1-41,2 0 0,1 0 10,-4 0 0,3 6 767,-4 3-363,6 2-15,-9 7-296,5-4 1,-5 10 325,3-4-32,-3 4 1,9 7 24,-6 2-633,0 8 183,-4 4 1,0 0-23,0 1 0,2 0-205,2 3 1,-3-3-1255,3 0 738,-2-6 254,3 8-1211,-3-9 1032,3 4 0,-1-6-163,0 1 10,6-1 1,-7-1-1,4-1 137,-2-2 0,5-5 649,-2 1 0,-2 3 0,-1 0 0</inkml:trace>
  <inkml:trace contextRef="#ctx0" brushRef="#br0">28359 11671 8134,'0'-7'2214,"0"-4"-1108,0 9-205,0-3-66,0 5-326,0-6 200,0 5-514,0 6 0,0 4 147,0 7 160,0 4-191,0-1 1,0 1-241,0 1-60,0 0 229,0-2-731,5 5 365,-3-11 171,9 5-126,-10-5-56,10-1 0,-4-1 19,5-3 1,-3-2-528,-1-6 425,0 0 1,5 0-291,-1 0 393,0-6-23,1-1 59,-1-10 0,-4 1-29,1-4 0,-5 3-45,4-4-250,-5 1 190,2-5 0,-3 4 106,2 1 0,-3 5-19,3-2 0,-2 3 101,-2 2 1199,0 5-212,0-4 158,0 10-662,0-5 108,0 6-708,0 0 1,0 6 313,0 2 295,0 3-331,0 1 1,0 5 127,0-1-506,0 1 197,0 1 1,0-3 16,0 6 1,0-6-148,0 1 1,1-2-624,3-2 600,3 1-23,0-6-8,4 4 110,-4-10 1,5 9 37,1-6 0,-1 0-151,1-4 0,-1-1 229,0-3 120,1 2-87,5-9 0,-4 4-195,2-5 110,-2-1 0,-2 1-421,1 0 284,-1-1 0,0-3-8,1-1-67,-1 1 105,-5 3 0,0-3 109,-3-1 1,-2 1 132,2 3 1,1-3-215,-1-1 1,0 1-20,-4 3 0,0 1 1084,0-1-448,0 6-205,0-4 277,0 10-298,-5-10 1,2 10 131,-5-3-544,0 2 129,1 2 1,-4 0 321,2 0-124,-2 0 1,0 2-379,3 2 36,-3 3 112,4 10 0,-1-1 663,0 4-253,5-5-35,-8 9 1,10-5 414,-4 6-475,4-6 1,1 1 252,0-4-234,0-2 1,1 8-10,4-6 1,3 1 7,8-5 0,4 1-577,4-1-591,1 1 1,1-5 286,3 0-3546,3 0 3966,11 5 1,1-1 0,6 1 0</inkml:trace>
  <inkml:trace contextRef="#ctx0" brushRef="#br0">14564 13010 7956,'-12'0'411,"3"0"431,1 0-379,5 0-256,-8-5 0,4 2 150,-5-5 1,1-1-58,3-3 0,-3-5 113,2 1 1,2-6-80,-1 1-98,5-8-70,-2-3 1,5-5 167,0 0-322,0 0 63,0 0 1,1-5 160,3 1 0,-1-5 98,5 5-459,1 5 0,3 2 46,0 5 245,1 0-197,-1 4 132,1 0 0,-1 1-13,1-1 0,3 4 5,1 0 1,-1 6-6,-3-1-120,-1-4 1,0 11 112,1-4-35,-6 4-1412,4 2 717,-10 1-900,5 6 0,-8 6 131,-2 2 1418,-3 3 0,-5 7 0,-1 1 0</inkml:trace>
  <inkml:trace contextRef="#ctx0" brushRef="#br0">14440 12129 8062,'0'-12'0,"0"0"0,1 3 612,3 1 1112,-2 5-1195,9-8 0,-4 10-227,5-3 1,6-2 64,3 2 1,2-1-81,2 1 1,4 2-41,0-2 1,1-1-1,-1 0 1,-4 1-1,0 4 1,-2 0-35,-6 0 1,-1 2-422,-3 2 1,-6 3-169,-3 5 0,-6 7-414,-6 6 1,-2 1-1004,-10 7 1,-2 1 1792,-7 3 0,2 0 0,-3 0 0</inkml:trace>
  <inkml:trace contextRef="#ctx0" brushRef="#br0">14514 11224 8067,'7'0'-1965,"-1"0"3499,-6 0 289,0 0-1575,-6 0 0,5 2 40,-3 2 0,-2-2-55,2 7 1,-6-1 13,2 4 1,1 5-69,-1-1 0,5 6-58,-1-1 0,3 1-210,1-1 0,0 1 118,0-6 1,1 5-209,3-4 0,-1-1 6,5-3 74,0-7 1,5 4 20,-1-6 0,5-1 63,-1-7 0,5 0-65,-4-9 1,3 2-162,-3-9 1,1 3 9,-2-4 1,-3 1 129,-1-5 1,0 2 156,-3 2 0,-4-1-85,-1 5 1,2 1 207,-2 3 0,0 1 25,-4 0 141,0-1-52,0 6-65,0 2 0,2 5 16,2 0 1,1 1-132,3 3 1,4 2-12,-4 2 1,4 2 18,5-6 1,-3 4 18,2-4 1,2 0-47,-1-4 1,3 0 0,-3 0 1,3-1 64,-3-3-217,-1-3 58,-3 0 0,-5-3 115,0 6 1,-1-1-41,2 1 0,-4 1-485,-5-5 298,0 5 0,-1-7-82,-3 6 1,-5-1-122,-7 0 0,2 4-113,-3-3 1,4 3 189,0 1 1,1 0 120,-1 0 1,5 0-1008,0 0 733,5 0 1,-2-2-186,5-2 262,0 3 0,1-9-299,3 6 0,-1-6 612,5 2 0,2-2 0,6 2 0,-2-3 0,3 3 0,-2-3 0,1-2 0,-2 1 0,3-1 0,-3 2 0,-2 3 0,0-1 609,1 4 0,-5-3-147,0 4 1,-4-4-154,5 4 1,-5-1 58,4 5 1,-4 0 607,4 0 1,-1 6-513,2 2 0,2-1-374,-3 1 1,-1 2 171,1 7 0,-1-4-29,1 4 1,2-3-672,-6-2 1,4 2 148,-4 2 282,1-2-768,-5 4 526,0-11 1,0 4-215,0-3 106,0-2 21,0 5 427,0-10 242,0 5-340,0-6 49,0 0 0,4-6-48,0-2 1,6-3-133,-2-1 0,1-1 180,0 1 0,2-1-15,-3 1 1,3 0-42,1-1 0,1-1-16,-1-2 0,2-2-93,3-3 1,-4-2 81,4 2 0,1-2-144,-2-2 1,5-5 91,-4-4 1,0 3 133,0-2 1,-3 0 49,2-5 1,-7 3 225,-5 2 1,1 6-150,-1 7 1,1 5 147,-5-2 1,-2 5 344,-2 3 1,1 4 63,-5 5-511,0 0 0,-5 1 86,1 3 1,0 5-162,-1 7 1,5 3 96,0 6 0,5 4 26,-1 0 1,2 6-173,2-2 0,0-2-246,0 2 84,0-5 1,4 2-124,1-5 1,4 0 178,-1 0-441,9-6 298,-9-1 1,13-6-43,-9 1 0,4-2-424,-4-3 441,6 3-312,-4-10 274,4 5 1,-6-6-248,0 0 1,-3 0-245,-1 0 0,-4 0-245,4 0 1,-5-1 102,1-4 855,-2 4 0,3-16 0,2 4 0</inkml:trace>
  <inkml:trace contextRef="#ctx0" brushRef="#br0">15259 10840 8037,'-14'0'2281,"4"-4"-1601,14-1 0,3-4-125,6 0 0,6 1-144,6-4 1,5 2-943,7-6 1,2 3 201,2 5 112,3-3 0,6 10 1,0-5-1</inkml:trace>
  <inkml:trace contextRef="#ctx0" brushRef="#br0">14279 13977 8068,'-9'0'0,"1"0"513,5 0 149,-8 0-487,10-5 0,-6 4 321,3-4 295,2 4 339,-3 1-413,5 0 242,0 0-425,5 0 1,7 0 304,4 0-237,6-5-289,3 3 1,1-3 402,3 5-527,-3 0 1,3-4 189,0-1 178,6 1-261,-9 4 0,10 0-1,-3 0 0,1 0-41,-1 0 0,3 0 35,-3 0-114,9 0 0,-3 0 87,7 0 1,-1 0 87,5 0-983,-6 0 1118,4-5-170,-14 3 1,5-3-157,-10 5 375,0 0-246,-4-6 0,-6 5-3,-2-3 1,-3 2-38,-2 2 1,-4 0 83,1 0-294,-6 0 0,3 0 1314,-1 0-906,-4 0-58,4 0-218,-5 0-746,0 0 414,0-5-2027,0 4 737,0-5 618,0 6-1842,0 0-3544,0 6 6220,0 0 0,-11 12 0,-2 2 0</inkml:trace>
  <inkml:trace contextRef="#ctx0" brushRef="#br0">14800 14250 7906,'-6'-7'287,"5"2"530,-5-1 77,6 5 24,0-5-296,0 6-385,0 0 0,0 7 215,0 6-13,-5 5 0,2 8 242,-5 3-190,5 3-187,-8 5 1,8 4 51,-5 0-149,5 6 0,-2-3 64,5 6 1,0 0-128,0-1 0,0 1 271,0-1-1682,-6-5 1238,5 5 1,-5-12-144,6 0 1,0-1-288,0-7 0,4-2-27,0-6 259,1-3 45,-5-6 0,1 1 145,3-1 0,-3-3-159,4-1 736,-4-5-927,-1 2 150,0-5 164,0 0 0,0-5-1103,0-4-1356,0-7 1092,0-4 1440,0-10 0,0-2 0,0-5 0</inkml:trace>
  <inkml:trace contextRef="#ctx0" brushRef="#br0">14812 14263 8056,'-5'-7'1441,"-4"3"-702,4-3-38,-6 5 1,4-2 17,-6 8-378,-5 3-167,-1 11 1,-7-3 57,-3 6 0,1 0 174,-5 4-1210,6-6-982,-3 4 1355,5-9 1,5 8-1035,4-5 0,3-1 215,5-3 1250,-3-1 0,10-5 0,-5-2 0</inkml:trace>
  <inkml:trace contextRef="#ctx0" brushRef="#br0">14688 14312 8056,'12'-8'0,"1"0"1098,5 5 0,-3-2-11,6 5-745,-6 5 1,4 2 29,-2 5 0,-2 6-1660,5 3 760,-4 8 528,7-3 0,-9 10 0,4-4 0</inkml:trace>
  <inkml:trace contextRef="#ctx0" brushRef="#br0">14105 15565 7995,'-6'-12'2647,"0"5"-2394,-1 1 30,1 6-114,6 0 1,0 2 56,0 2 0,-4 9 115,0 12 1,-4 6 151,3 6 0,1 5-378,4 4 1,-1 1-237,-3-2 0,2 2-206,-2-6 0,3 1-474,1-5 1,0 0-877,0 0 1,0-1 1676,0-3 0,-6 3 0,-1-4 0</inkml:trace>
  <inkml:trace contextRef="#ctx0" brushRef="#br0">13869 15949 8141,'0'-12'709,"7"1"-548,6 3-146,-1-3-5,11 4 0,-3-4 3,4 3 1,1-2 5,0 6-1307,0-6 825,0 9 1,4-5 462,0 6 0,5-5 0,-2-2 0</inkml:trace>
  <inkml:trace contextRef="#ctx0" brushRef="#br0">14365 16049 6923,'0'20'-743,"0"1"2149,0-6-11,0 3-812,6-6 1,-1-3-25,4-1 1,2-5 925,-3 1-777,3-3-354,7-6 1,0-4 427,3-7-394,2 2 60,-9-9-19,4 9-156,-6-4 0,-1 4-38,-3-2 1,2 2 27,-6-3 1,0 4-78,-4 0 1,-5 5-97,-3 0 1,-9 4-1580,-4-5 1005,-2 7 1,-2-4 112,0 6-2031,0 0 1068,1 6 581,10-5-1490,-3 10 1439,16-10 0,-5 10 804,6-2 0,6-4 0,1 1 0</inkml:trace>
  <inkml:trace contextRef="#ctx0" brushRef="#br0">14849 15726 8078,'7'0'3396,"-1"0"-2630,-6 0-391,5 0 0,-3 6 709,2 2-707,-3 8 1,-1 2 136,0 3-338,0 3 0,-1-9 175,-3 5-1395,2-5 850,-9 9 0,8-9 226,-5 6-2038,5-6 1397,-8 8 1,6-8-1340,-3 6 936,-3-6 585,4 3 0,-2-5-335,1-1 762,5 0 0,-8 1 0,4-1 0</inkml:trace>
  <inkml:trace contextRef="#ctx0" brushRef="#br0">14725 15850 8074,'-5'-7'1780,"3"2"-1298,-3 5-166,5 0-127,5 5 1,2-2-50,6 5 0,0 1-34,4 3 1,-3 0-1143,2 1 514,4-1 275,-7 1 247,5-1 0,0 6 0,1 1 0</inkml:trace>
  <inkml:trace contextRef="#ctx0" brushRef="#br0">15296 16036 8074,'0'-12'267,"0"-1"0,0 1 437,0 0 0,-6-1 432,-2 1-592,-3 5-252,-1-4 1,-6 10 380,-3-4-361,-2 4 1,-1 7 280,3 2-418,-2 3 1,5 1 175,-3 1-392,4 5 109,4-5 0,2 7 97,3-4 0,2-2-108,6 2-262,0-2 114,6-1 56,1-1 1,9-5-422,1-3 218,-1-3 177,2-1-250,2 0 1,0-1 13,1-3 177,-6 3 1,3-9 10,-6 6 1,1-4 130,-1 3 0,-4 1 440,1 4-60,-6-5-240,2 3 275,-5-3 129,0 5-214,0 0-298,0 5-490,0-3 183,0 9 114,6-4 0,-5 5-176,3 0 0,3-5-29,1-3 1,3-2-271,2-2 0,0 0 33,4 0 408,2 0 3,6 0 0,0-6-287,0-2 139,0-3 142,-6-1 1,3-1-59,-6 1 0,5-1 199,-4 1 1,-1-2 312,-3-2 0,-1 1-68,0-6 1,-1 0 55,-2-4 1,0 5 189,-5-1 0,1 6 1284,-5-2 331,0 4-817,0 0-358,-6 1-545,-1 5-282,-5 1-5,-1 12 0,1 2 97,0 9 1,3-2-132,1 6 1,1-2-671,-1 2 328,-3 2 274,9-4 0,-3 2-26,5 0 0,-1-1-560,-4 5 0,4-4-891,-3-1 1,4-4 529,4 0-1334,3 3 1072,0-5 1247,9 4 0,-7 0 0,9 1 0</inkml:trace>
  <inkml:trace contextRef="#ctx0" brushRef="#br0">16201 16135 6301,'7'-12'-142,"-3"0"0,-2-1 142,-2 1 1622,0 5-928,0-4 1,0 4-1,0-5 0,0 3 47,0 1 0,-6 5-258,-2-1 0,0 3-18,-5 1 1,2 1-373,-9 3 1,5 3 38,-2 6 0,0 5 14,5 2 0,-2 1 195,10 4-935,0-9 507,4 13 1,1-11 170,3 3 0,5 1-25,7-6 1,4-1-186,4-6-2175,1 2 1471,0-10 1,0 5 299,0-6 1,-2 0 79,-2 0 1,2-4-269,-2-1 491,-3-4 57,0 2 0,-6-6-57,0 1 0,-3 1-28,-1 3 0,-5-3-85,1 2 2111,3 4 2445,-6-1-2728,5 6-643,-6 0-587,0 0 0,5 0 6,4 0 0,-3 5-87,3-1 0,-1 0-146,4-4 0,1 0 45,-1 0 1,5 0-55,-1 0 0,2 0-371,-1 0 259,-4-6 1,5 1 29,-5-3-349,5-3 222,-5 4 59,5-6-92,-5 1 79,-1-1 0,-1 1 30,-2 0 1,0-5-90,-5 1 0,0-1 99,-4 5-2,0 5 15,0-4 1,-5 5-213,-3-2 43,-3 2 249,-2 6 1,1-4-84,-1 0-60,1 0 360,0 4-116,5 0-201,1 0-19,6 0 40,0 0-266,6 0 152,-5 0 0,14 0-268,-2 0 204,2 0 103,-3 0 1,5 0-394,-1 0 234,1 0 0,1 0 357,-4 0-67,3 0 0,0 0-116,0 0 0,-1 1 145,-4 4 0,1-4-82,-1 3 0,-3-3 212,-1-1-218,0 6 1,0-5 39,1 3 150,-7-2-137,4-2 18,-6 0-17,5 0 65,-3 0 291,3 0-162,-5 0-351,0 0 1,4-2-2,1-2 135,4 3 0,-3-6 81,2 3 44,3 3 0,-5-6-186,2 3 765,-3 2-258,1-3 697,-5 5-519,5 0-89,-6 0 297,0 0-280,0-6-151,0 5 454,0-5-72,0 6 164,0 0 49,0-5-500,0 3 63,0-3 56,0 5 582,0 0-723,-6 0-128,5 0-255,-10 0 1,8 0 60,-5 0 0,5 1-165,-1 3 0,-2-1 95,2 5 0,0-4-56,4 5 0,-1-6-116,-3 1 241,2 3 23,-3-1-69,5 7 1,0-1-31,0 1 44,0-1 0,0 0-228,0 1 166,5-1 1,2 1-94,6-1 0,-1-1 111,0-3 0,1 2 40,-1-6 1,-4 4-56,1-3 1,-2 0-7,1-1 1,-1-1-280,-3 5 153,-3-5 1,5 8-204,-6-3 0,-6 3 150,-2 2 0,-4-5-95,-5 0 1,6-1-221,-6 1 276,12 3-299,-12-9 115,11 3-161,-1-5 299,1 0 0,8 0 69,2 0 1,3 0 22,5 0 1,2-1-145,2-3 183,-2 2 1,5-7-21,-2 5 18,-3-6 0,5 3 0,-4-5-143,2-1 255,-1 1-40,2-1 0,1-4 101,6-4 1,0 2-228,0-2 1,0 0 5,-1-4 0,0 1 208,-3-1 1,-3 0 235,-6 0 0,0 6 1198,1 2-697,-6 4 1,0 2 1557,-3 2-1645,-3-2-667,5 10 0,-12-3 0,-2 8 319,-3 4 1,-6 7 103,1 2 1,-5 5-149,4-1 1,1 6 75,3 2 0,1 0-230,0-4-62,5 0 0,-3-5-68,6 1 0,0-2-372,4 2 1,0 1 0,1-5-661,3-2 902,3-2 0,2 3-1617,-1-4 879,0 3 213,4-8 251,1 0-458,-1-2 0,1-5 117,-1 0 0,1 0 0,-1 0-970,0 0 1049,-5-5 0,0 2 672,-3-5 0,-2 0 0,3-5 0</inkml:trace>
  <inkml:trace contextRef="#ctx0" brushRef="#br0">17243 16036 8483,'-12'6'5637,"5"-5"-4930,2 10 0,10-9-91,3 2 1,3-2-1091,2 3 251,5-4-299,7 4 0,4-5 522,8 0 0,3 0 0,9 0 0</inkml:trace>
  <inkml:trace contextRef="#ctx0" brushRef="#br0">7443 14895 8270,'-7'-1'392,"3"-3"1,3-3-263,1-6 1,1 0-48,3-4 1,3 2 10,6-6 1,3-1 1735,1-7-1161,5 3 1,-2-10 472,9 3-707,3-3 1,7-2 60,2-4 1,3 2-570,6-5 0,1-2 130,-24 20 1,0 0 0,-1 3 0,0 0 40,3-3 0,0 0 1,0 3-1,0 0-113,2-3 1,0 0 0,-3 2 0,0-1 71,-1 1 1,0 1 0,0 1 0,1 0-193,-1 1 0,0-1 0,27-21 87,-5-2 0,-1 4-103,-2 4 1,1 5-476,-6 0 1,-1 6 350,-7-2 0,-4 4-942,-8 4 1,-5 3-72,-7 6 905,2 0 1,-17 5-60,-2 3 0,-10 4-1774,-11 4 2216,-3 3 0,-10 10 0,-2 3 0</inkml:trace>
  <inkml:trace contextRef="#ctx0" brushRef="#br0">8274 13767 8227,'-12'0'467,"5"0"1,7-2-157,8-2 1,9-3 380,4-5 1,8-5-222,4 1 0,8-6 119,4 1 0,1 2-181,4-2 0,-8 10-160,8-1 0,-9 3 195,1 1 1,-9 3 377,-4 5 0,-9 0-546,-3 0 0,-5 5-338,-3 3 0,-4 5-1481,-5 3 1169,0 9 1,-11 7 332,-6 5 1,-10 6 20,-6 2 0,11-16 0,-2 0-246,0 2 0,-1 0 0,-4 4 0,0 0 0,1 0 0,-1-1 0</inkml:trace>
  <inkml:trace contextRef="#ctx0" brushRef="#br0">6649 15590 8024,'0'-13'2005,"0"1"-771,0 0-866,0 5 0,0 3-431,0 8 1,2 8 130,2 9 0,-3 4-127,3 3 1,-2 6 106,-2 7 0,0-3-275,0 4 1,0-4 186,0 0 0,1-7-139,3-2 0,-2-4-34,2-4 1,1-3 9,-1-6 581,0 0-90,2-5-260,-5-1 0,5-8-35,-6-2 1,1-3 330,3-5 0,-1-6 485,5-3 0,-3-3-277,3-5 1,0 3 8,5-3 1,-5-2-176,0 2 0,0 0-22,5 5-1658,-1 4 985,1 2 1,-1 6 259,0 0 1,1 5 109,-1 3 1,2 2-225,2 2 183,-2 0 0,10 6 0,-5 1 0</inkml:trace>
  <inkml:trace contextRef="#ctx0" brushRef="#br0">7294 15850 8024,'0'-12'1238,"0"-1"-769,0 1 0,0-5 297,0 1 1,0-2-285,0 1 1,-1 4-74,-3-4 0,-3 3-141,-5 2 1,3 0 101,1-1 1,-2 6-128,-6 3 1,2 3-260,-3 1 0,4 1-11,0 3 1,0 5-37,-4 7 0,5-1-226,-1 6 0,2-2 209,7 2 1,-4 1-133,4-6 0,-1 5 74,5-4 0,5-1 1,-1-3 1,5-5-150,0 0 1,3-5-212,5 1 0,-4-3 161,4-1 0,1 0 139,-2 0 0,5-5 150,-4-3 0,-1 1-99,-3-2 0,-1 7 330,0-2 1,-3 2-117,-1 2 1,-4 0 262,4 0 1,-5 6-162,1 2 0,-1 3 50,1 1 1,-3 1 35,4-1-121,-4 6 0,4-4 33,4 2 1,2-3-29,1-5 1,1-2-1305,-1-6 0,2 0 539,2 0 1,-1-2 228,6-2 0,-4-3 154,3-5 0,0-1 207,0 1 1,-2-5-69,-5 1 0,2-2 108,-3 1 1,6 4 349,-10-4 1,6 3-217,-6 2 1,-1 4 1028,2-1-775,-7 7 0,4-5 327,-6 3 165,0 2-577,0 8 1,0 2 58,0 9 0,-4-4-153,0 0-154,0-1 0,-1 1-415,1-1 0,0-4 307,4 1 1,0-5-927,0 4 514,0-5 94,0 2 241,0-5 1,4-5 66,0-4 1,5 3-21,-5-3 0,5-3 176,0-5 1,-2 1 119,1 3 1,0 1-62,5 0 1,-5 3 174,0 1-239,0 5 1,5-2-18,-1 5 0,-4 0-46,1 0 0,-5 9-126,4 4 1,-5 6 28,1-2 0,2 3-229,-2-3 1,5 4-255,0-5 1,2 1 239,1-5 0,6-1-69,3-3 0,2 2 92,2-6 0,1 0-2,3-4 0,-1 0 2,5 0 1,-2-5-194,2-4 1,2 3 24,-6-3 0,0 5 455,-4-4 0,-1 0 0,1-5 0,-6 1 0,-1-1 0</inkml:trace>
  <inkml:trace contextRef="#ctx0" brushRef="#br0">8361 15850 8024,'7'-12'0,"-1"-1"-716,-6 1 1,-2-5 428,-2 1 1,1-1 1338,-5 5 0,0 1-334,-5 3 0,1-2 379,0 6 1,-5 0 497,1 4-1120,-7 0 0,4 7-88,-6 5 1,1 2-189,-1 7 1,0-1 43,0 5 0,2 0 0,2 0 1,3-2-341,6-2-388,-1 2 1,6-8 360,3 6-659,3-11 359,1 6 290,0-9 0,7 1-72,5 1 0,2-7-84,7 2 140,-1-2 71,5-8 0,1-2-94,3-8 1,-3 0-97,3-4 0,2-5 100,-2-4 247,0-6-154,-5 4 1,1-12 217,0-2-211,0-4 0,-4 1 259,-1 3 0,-5-1-95,2 9 0,-3-2 524,-2 10 1,-5 2 143,-3 6-504,-3 3 1,-1 10 197,0 0 1,-1 5 123,-3-1 1,1 4-285,-5 4 0,0 8 80,-5 9 0,1 4-490,-1 4 0,1 4 188,0 8 1,-1 2-673,1 2 0,-1 4 364,1-4 1,5-2-948,3-2 0,3-4 572,1-4 1,0 2-347,0-6 0,5-6 356,3-6 0,5-3 189,3-2 0,0-5 144,4-3 0,-1-3 7,2-1 0,1-1 29,-5-3 0,3-3-114,-3-5 184,0-1 1,-5-3 55,0-1 0,-5 1-126,-3 3 0,2 5 306,-2 0 2204,0 5-1195,-4-8-422,0 10 764,0-5-827,-5 6 0,-1 6 121,-2 2 291,-3 3-596,9 7 0,-7-4-34,5 2 0,0-2 32,4-2-354,0 1 168,0-1-29,5-5 1,3 3-19,9-6-91,-3 0 1,9-4 35,-2 0-35,2-6 0,1-1 196,-4-5-409,4 0 114,-11-1 0,8 1 91,-8-1 0,2-3 20,-7-1 1,-2 1-82,-2 3-240,-3 1 0,-2 0-13,-3-1-834,-3 1 527,-6-1 194,-5 7-666,-1 0 0,-6 6-3,0 0 546,-5 6-1058,4 0 948,1 7 0,7-1-55,6 1 0,3-2-557,1-3 1188,5 3 0,3-4 0,7 5 0</inkml:trace>
  <inkml:trace contextRef="#ctx0" brushRef="#br0">9093 15850 8034,'7'0'0,"-1"0"2344,-6 0 1127,0 0-2387,0 6 0,0 1-302,0 5-385,-6 6-141,5-4 0,-9 8-754,6-6 421,-6 1 1,7-5 134,-5 1-312,5-1 243,-2 0 114,5-5 415,0-1-187,0-6-1067,0 0 890,0-6 0,0-1-98,0-5 1,4-5 45,0 1 0,4-1-105,-3 5 95,4 0 0,-3 3 172,2 1-54,3 5-388,-4-2 172,5 5 1,-3 4 34,-1 0 1,-5 6-36,1-2 1,-1 6-268,1-2 1,-3 3-291,3-6 211,-2 2 0,-1 0-28,3-3 221,-3-3-10,10-5 842,-4 0-503,6 0 1,-1 0-14,1 0-19,-1-5-57,6-2 0,-3-5 60,6-1 1,-5-3 182,5-1 0,-4-1 630,3 2-627,-5 2 0,7 0 644,-5 6 0,-2 4-84,-7-5-386,3 7-30,-4-4 0,2 6 291,-1 0-507,-5 6 1,2 1 182,-5 5 0,4 0 251,0 1-358,1-1 1,-5 1-102,0-1 0,0 0-1263,0 1 1,0-1-6718,0 1 4565,0-1 3185,0 0 0,-6 6 0,-1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3165BB"/>
    </inkml:brush>
  </inkml:definitions>
  <inkml:trace contextRef="#ctx0" brushRef="#br0">16139 4750 8012,'0'-8'-470,"0"0"1332,0 5 99,0-3-358,0 1-376,0 3 281,0-3-266,0 5 0,2 0-2,2 0 1,-1-1-14,5-4 1,0 4-45,5-3 1,-1-2 58,0 2 0,1 0-144,-1 4 1,5-1-43,-1-3 1,1 2 109,-5-2 1,2 3-79,3 1 0,-4 0 79,4 0 1,1 0-76,-2 0 0,2 0 46,-1 0 0,-2 0 19,6 0 0,-5 0-21,5 0 1,0 0-8,3 0 1,1 0 17,0 0 1,-2 0-2,-2 0 0,3 0-58,-4 0 0,4 0 59,0 0 1,1 0-92,0 0 1,0 0 66,0 0 1,1 1 1,3 3 1,-3-2-103,3 2 1,1-3 86,-1-1 0,2 4 6,-3 0 1,0 2-20,5-2 1,-4-3 34,4 4 1,-4-4-17,4-1 0,-4 4-19,4 0 1,-4 0 2,4-4 0,-4 0 14,4 0 1,0 0-12,5 0 0,-5 0 3,0 0 1,4 0 13,4 0 1,-2 0-14,-2 0 1,-7 0-135,8 0 0,-4 0 87,3 0 1,-4 0 24,0 0 1,-1 0-5,1 0 1,3 0-34,-3 0 0,-1 0 6,1 0 0,-5 0-8,0 0 1,-1 0 18,-3 0 0,3 2-2,2 2 1,-7-3 52,2 3 0,-1-2-38,1-2 1,1 0 22,0 0 1,4 0-31,0 0 0,1 0 14,-1 0 0,-1 0-103,5 0 0,-2 0 54,3 0 1,0 0-100,-5 0 0,4 0 114,-4 0 0,4 0-100,-4 0 0,0 0 83,-4 0 1,4 0-82,0 0 0,0 0 59,-5 0 1,5 0-25,0 0 1,0 4-5,-4 0 1,0 0 19,0-4 0,0 1-2,-1 4 1,1-4-3,0 3 0,1-2 147,3-2 0,-3 0-86,3 0 0,-3 0-38,-1 0 0,4 0-1,0 0 0,4 0 139,-4 0 0,6 0-116,-2 0 1,3 0 3,1 0 0,0 0-36,0 0 1,0 0 36,1 0 1,-3 0-7,-1 0 0,0 0 1,-5 0 1,4 0-9,-4 0 0,1 0-6,-1 0 0,-3 0 148,3 0 0,-5 0-160,1 0 0,-3 0-2,7 0 0,-3 0-142,-1 0 171,-1 0-11,1 0 0,4 0 29,0 0-19,0-6-5,1 5 3,-3-5-183,3 6 1,0 0 139,-4 0 1,5 0-69,-6 0 72,-1 0-11,7 0 0,-5 0-16,3 0 21,-3 0-193,-1 0 187,-6 0 1,5 0 1,-5 0-29,6 0 24,-1 0-3,1 0 1,0 0-265,0 0 255,0 0-15,0 0 11,-1 0-217,1 0 204,5 0 0,-3 0 0,3 0-189,-5 0 173,0 0-31,5 6 28,-4-5-18,4 5 15,1-6 82,-5 0-85,4 0-27,1 5 63,-5-4 1,5 5-12,-2-6 0,-2 0-48,2 0 84,-9 0 1,4 0-68,-4 0-16,4 0 0,-1 4-4,-2 0 1,2 0 45,-2-4 1,1 0-11,-1 0 1,2 0-12,-2 0 0,1 0 49,-1 0 0,2 4 12,-2 1 0,-2-1-23,2-4 1,-1 0 8,5 0 1,-4 0-49,-1 0 22,-4 0 16,7 0 151,-9 0-60,9 0 0,-8 0-23,6 0 0,-2 0 133,2 0 1,3 0-144,-4 0 0,2 0 7,-1 0 0,2-2-13,-2-2 0,-2 3-7,2-3 0,-2 2 229,2 2-211,2 0 0,-5 0 135,3 0 1,2 0-119,-2 0 0,1 0 25,-1 0 1,-2 0-15,-2 0 0,1 0 98,2 0 0,4 0-78,-4 0 0,0 0 48,0 0-22,1 0-27,4 0 26,-6 0-168,5 0 0,-6 0 1,2 0 0,6 0 117,-5 0 1,5 0-130,-5 0 1,2 0 112,2 0 1,-1 0-17,-4 0 0,2 0-15,-5 0 1,4 0-139,-5 0 1,5 0 80,-5 0 1,2 0-15,-1 0 1,-3 0-14,2 0 0,-1 0 52,2 0 0,-3 0-59,2 0 0,-2 0 47,-2 0 1,1 0 1,-1 0 1,1 0-58,-1 0 1,0 0-189,1 0 0,-1 0 81,1 0 1,-1 4 37,0 1 1,5-1 59,-1-4 0,2 4-7,-1 0 1,1 1 149,2 0 1,0-4-106,-4 3 46,-2 3 0,4-4-8,-6 5 1,5-5 42,0 1 1,-1-3 298,-4-1 206,1 0-261,-1 6 39,1-5-279,5 5 60,-5-6 1,7 0-12,-4 0 1,-2 0 27,3 0 1,0 0 24,0 0 1,4 0-149,-5 0 1,2 0 116,-1 0 0,-4 1 97,4 3 1,1-2 13,-2 2 0,1-3-118,-5-1 1,2 0 34,3 0 0,-3 0-16,2 0 0,2 0-32,-1 0 0,0 0 60,0 0 1,-3 0-4,2 0 0,2 0-1,-1 0 0,-1 0-390,-3 0 0,-1 0 138,1 0 1,-1 0 130,0 0 0,1 0 7,-1 0 0,1 0-16,-1 0 0,0 0 138,1 0 1,3 0-101,1 0 0,-1 0 159,-3 0 0,-1 0-78,1 0 0,-1 0 477,0 0 581,1 0-871,-1 0-204,1 0 0,-1-1 83,0-3 1,-3 2-223,-1-2 291,0 3-408,5-5 155,-1 5-234,0-5-7,1 6 158,-6 0-203,4-5 280,-10 3 0,6-3-230,-3 5 179,-2 0-65,9 0 41,-10 0 91,10 0-14,-10 0-67,10 0 105,-9 0-76,3 0 58,1 0-41,-5 0 297,5 0-280,-6 0-4520,0 0 3710,0 5 345,0 2 470,0 6 0,-6-1 0,-1 1 0</inkml:trace>
  <inkml:trace contextRef="#ctx0" brushRef="#br0">24513 4849 8149,'-7'0'-1057,"2"6"738,5-5 606,0 5 87,0-6 3261,0 0-3253,5 0 1,2 0-51,5 0 0,2 0-76,3 0 1,2 0-16,6 0 1,1 0 15,3 0 0,7-4 20,5-1 0,7 0-35,2 1 0,1-2-147,7-2 1,0-3 160,4 3 1,1 1-358,3-1 0,-2-1 455,2-3 1,2 4-98,-2-1 0,1 2-114,-1-1 0,-29 3 1,-1-1-16,3 2 0,1 0 1,2 0-1,1 1 100,1-1 1,-1 0 0,1 0 0,1 1-336,2-1 0,1 0 1,3-2-1,1 2 233,2 2 1,0 0-1,1-1 1,0 0 1,-6 1 0,1 0 1,6 1-1,0 1-71,-2-2 0,-1 0 0,2 1 1,-1 0 44,0 1 1,0 0 0,-3 0 0,0 0 18,0 0 0,1 0 0,-2 0 0,1 0-119,-2 0 1,1 0-1,2 0 1,1 0 37,0 0 1,1 0 0,-1 0 0,-1 0 20,0 0 0,-1 0 0,1 2 0,0 0 5,1 0 1,1 1-1,-3 1 1,0 0-24,3-2 0,0 0 0,-4 1 0,-1-1 33,-4 1 0,1-1 0,3 0 0,0 1-59,-6 1 1,1 0 0,1 1 0,1 0 139,-7-3 1,0 0 0,-1 2 0,-1 0-82,-2-2 0,0 1 0,30 5 245,1-4 0,-7 4-86,-1-4 0,-6 1 37,2-5 0,-3 4 129,-1 0 0,-2 0-133,-3-4 0,2 0-18,-5 0 0,3 0-203,-4 0 0,5 0-47,-5 0 0,1 0 0,-5 0 0,4 0 0,1 0 0,3 0 0,-4 0 0,1 0 536,-5 0 0,0 0-536,0 0 0,-1 0 429,-3 0 1,3 0-430,-3 0 0,-1 0 258,1 0 1,-5 0-259,1 0 0,-3 0 100,-1 0 1,-1 0-101,1 0 0,-6 0 0,-2 0 0,1 0 0,-2 0 0,1 0 0,-5 0 0,1 0 0,-1 0 0,1 0 0,-5 0 0,0 0 0,-5-6 0,4 5 0,-3-3 0,-3 3 0,5-5 0,-6-2 0,-2 1-4250,-2-1 1,-9-1 292,-12-3 3957,-6 5 0,-28-10 0,-6 4 0</inkml:trace>
  <inkml:trace contextRef="#ctx0" brushRef="#br0">3424 5804 7931,'-13'0'368,"-3"0"-149,-1 0 1,1-1 119,3-3 1,5 2-53,0-2 1,4 2 171,-4-3 0,3 4 267,-3-3-231,5 2 85,-2 2 317,5 0-207,0 0-471,5 0 1,4 6 144,7 2 0,5 3-69,8 2 1,0-1 102,8 1 1,3-1-106,10 0 1,3-1-39,1-2 1,9-4-364,-1-5 0,-25 0 0,1 0 229,-1 0 0,0 0 0,2 0 0,0-1-5,-2-1 1,0 0 0,5 0 0,0 1-8,1-3 1,1 0 0,1-1 0,1 0 140,-1-3 0,1-1 0,0 2 0,2 1-54,1-3 1,1 1-1,-3 3 1,1 0-346,0 1 1,-1 0 0,-1 0 0,-1 0 264,3-2 1,-1-1 0,-3 2 0,0-1 112,0 2 0,-1 0 1,1-1-1,-1-1-52,-2 2 1,1 0-1,0-1 1,0-1-68,-1 0 1,0-1 0,1 2 0,-1-1 96,-3 2 1,-1 0 0,1-1 0,-1-1 54,30-2 0,1-3-29,-5-2 1,-6 1-58,-11 0 1,-1 3 164,-7 1 0,0 4 249,-9-4 0,-5 5-533,-8-1 1,-2 2 978,-2 2-1036,1 0 589,-6 0-589,4 0 147,-10 0-330,5 0-3642,-6 0 3311,0 0 0,-6-5 0,-1-2 0</inkml:trace>
  <inkml:trace contextRef="#ctx0" brushRef="#br0">4193 7169 8502,'0'-13'1206,"0"5"-497,0 0 0,1 1-342,4-2 0,1 0 275,7 5-306,-1-6 0,6 7 57,3-5 132,2 5-344,8-8 1,-4 10 75,6-3 0,-1-2 50,1 2 1,7-1 391,-3 0-518,3 4 1,3-4 25,2 5-171,4 0 0,2-5 326,2 1-376,-2 0 0,6 4 221,-3 0 0,-2-1 27,6-3 0,-4 2-30,4-2 1,-5 3-197,5 1 1,-4 0 78,4 0 1,-4-4 109,4-1 0,-5 1 122,5 4 1,1 0-96,8 0 0,0-4-369,-32 2 0,0 0 0,1 0 1,0 0 326,30 2 0,0 0 21,-4 0 0,0 0 31,1 0 0,0 0-134,3 0 1,-1 0-42,5 0 0,0 0-10,-32 0 1,-1 0-1,1 0 1,0 0 23,1 0 1,0 0-9,32 0 1,-30 0 0,2 0 36,-4 0 1,0 0 1,0-3 1,1 0-1,0 3 1,1-1-27,-1-1 1,-1 0-1,-1 1 1,1 1 1,2-1 1,1 2 0,-4-1 0,-1 0-10,1 0 1,-1 0 0,0 0-1,-1 0-139,30 0 0,0 0 55,-4 0 0,0 0 57,0 0 0,-1 0-119,-3 0 1,1 0 161,-5 0 0,4 0-11,-5 0 0,-3-5-17,-4 1 1,-5 0 434,4 4 0,-5 0-162,2 0 1,-4-1 82,0-3 0,3 2-319,0-2 0,6-3-182,-1-1 0,-2 1-20,1-1 1,-5 4 510,2-5 1,-4 2-484,-1-1 0,-1-3 216,-3 3 1,2 1-1573,-6-1 1,0 1 674,-5-1 0,0-2 759,-3 6 0,7-6 0,-1 3 0</inkml:trace>
  <inkml:trace contextRef="#ctx0" brushRef="#br0">24612 7603 8056,'7'-20'1423,"0"4"-406,-3 8-598,3-3 0,5 5-113,1-2 0,-5 2 117,0 6 0,-3-4 296,3 0-531,0 0 1,5 5 96,-1 3 0,-2 5-15,2 7 0,-2-1 79,6 6 112,-2 0-59,-2 3-169,1 7-1,-6-5-368,4 10 324,-4-10 1,5 10-200,0-3 39,-5-3 1,4 2 155,-2-3 0,2-3 61,1 3 1,0-7-851,1-1 1,-1-2 338,1 2 1,-1-3-412,0-6 0,1-1 305,-1-3 0,1 2-302,-1-6 1,-4 0-52,1-4 0,-5 0 61,4 0 0,-5-5 77,1-4 1,1-2 141,0-1 0,-1-6-756,-4-3 1201,0-2 0,5-7 0,2-2 0</inkml:trace>
  <inkml:trace contextRef="#ctx0" brushRef="#br0">25084 7640 8056,'-7'-13'0,"-4"7"583,2 1 1,3 3-147,-3-2 0,1 2-135,-4-2 1,-2 8-71,-3 4 0,2 5 512,-6 3 0,1 8-227,-5 5 0,-1 1-259,-3-1 0,3 3-523,-3 5 1,7-5 277,1-3 0,6-3-806,-2-1 0,4-5 462,0 1 1,2-6-700,3 2 0,2-4 444,6 0 1,0-5 29,0 0 556,0-5 0,0 3 0,0-6 0</inkml:trace>
  <inkml:trace contextRef="#ctx0" brushRef="#br0">25121 7367 8026,'7'0'1224,"-2"0"-325,1 0-296,1 0-374,5 0 1,-1 6 280,-3 2 0,3 3-273,-2 1 1,-2 1-435,1-1 0,0 0-918,5 1 1,-1-1 699,0 1 1,2-5-1349,3 0 1763,-4 0 0,11-1 0,-5-1 0</inkml:trace>
  <inkml:trace contextRef="#ctx0" brushRef="#br0">25543 7392 8345,'-13'0'319,"1"0"13,-6 0-138,-1 0 0,-6 1-48,0 3 358,0 3 1,-4 6-171,0-1 0,0 0-84,5 1 1,3-1-77,0 1 1,6-1 42,-2 0 0,5 1-144,4-1 1,-2 1 75,6-1 0,0-4 93,4 1 0,0-5-158,0 4 1,5-4-181,4 4 1,-1-5 164,4 1 0,-2-2 46,7-2 1,0 0-697,0 0 1,4-2 284,-5-2 1,5 1-668,-5-5 0,2 4 448,-1-4 0,-5 4-429,1-5 0,-1 1 478,-4-4 0,-2-5 466,-2 1 0,3-6 0,0 2 0</inkml:trace>
  <inkml:trace contextRef="#ctx0" brushRef="#br0">25456 7404 8026,'-7'-18'0,"-3"5"0,6-4 376,-5 3-146,7 7-58,-9-4 0,8 6 834,-5-4-388,5 4-223,-2-1 257,-1 5 10,5-4-292,-5 5 0,6 5-127,0 3 1,-4 9-159,0 4 1,0 6 109,4 2 1,0 4-1063,0-4 0,1 4 568,4-4 1,-3 1 275,7-1 0,-1-2 23,4 1 0,6-1 0,1-3 0</inkml:trace>
  <inkml:trace contextRef="#ctx0" brushRef="#br0">25692 7751 8073,'-7'-1'0,"2"-3"0,-1 3 1766,4-5-766,-3 6 13,5 0-175,0 0-382,5-5 1,2 3 176,6-2-399,-1 3 0,6 1-50,-4 0 1,9-4 196,-2-1-542,2 1 188,2 4 1,0 0-750,0 0 601,-1 0 1,1 0-99,0 0 1,0-1-106,0-3 0,-1 2 42,1-2-1895,-5 3 1393,-3 1 1,-4 0 783,-1 0 0,-5 5 0,-1 2 0</inkml:trace>
  <inkml:trace contextRef="#ctx0" brushRef="#br0">25692 8000 8027,'-7'0'1162,"1"0"1,6 1-393,0 3 384,0-3-693,6 5 0,2-6 343,8 0 1,4 0 1119,5 0-1307,-1-6 102,7 0-364,-5-1 1,6-3-807,-3 6 0,-3-4 333,3 3 1,-3-3-4456,-1 4 4573,-1 0 0,-4 4 0,-2 0 0</inkml:trace>
  <inkml:trace contextRef="#ctx0" brushRef="#br0">26523 7590 7965,'-9'0'0,"1"0"0,5 0 714,-2-5 1211,5 3-1398,0-3 0,3 1 1,4-2 882,5-1-1068,9 5 1,-2-8 201,6 6-562,0-6 1,3 7 188,1-5 0,0 5-559,-4-1 0,0-1 319,0 1 1,-6-1-351,-2 5 0,-4 0-921,0 0 150,-6 0 1,-2 6-975,-5 2 2164,0 3 0,-11 2 0,-3-1 0</inkml:trace>
  <inkml:trace contextRef="#ctx0" brushRef="#br0">26523 7627 7965,'-7'0'763,"1"6"-133,6 2 1,0 3-5,0 2 1,0 6 101,0 6 1,-1 5-327,-3 7 1,2 0-180,-2 1 0,-1-5-181,1 0 1,-1-4 129,5 4 0,0-6-626,0 2 1,0-4 352,0-4 0,0 1-786,0-6 0,0 5-757,0-4 571,0-1 1,0-3 283,0-1 789,0-5 0,0 4 0,0-4 0</inkml:trace>
  <inkml:trace contextRef="#ctx0" brushRef="#br0">26473 7938 5919,'1'-7'-68,"4"2"0,3 4 2755,8 1 0,4-1-1331,4-3 1,-3 1-805,0-5 0,1 3-1509,7-3 0,-3 4 286,3-4 671,-3-1 0,4-3 0,2 0 0</inkml:trace>
  <inkml:trace contextRef="#ctx0" brushRef="#br0">26982 7516 6578,'-7'0'4719,"1"0"-4066,6 0 1273,0 0-1744,6-6 0,1 5-124,5-3 0,5-2-875,-1 2 0,2-1 587,-1 1 0,-2 2-1030,5-2 1,-4 3-267,0 1 1526,-2 0 0,-2-6 0,1-1 0</inkml:trace>
  <inkml:trace contextRef="#ctx0" brushRef="#br0">27205 7379 8129,'5'-12'462,"-3"4"0,2-1 1252,-3 0-1125,-1-2 1,2 0 716,2 2-227,-3 4 198,5 5-974,-6 0-1,0 7-278,0 5 0,0 8-805,0 9 625,-6 2 1,5 4 200,-3 2 1,-2-3 213,2 8-259,0 2 0,4 0 0,0 5 0</inkml:trace>
  <inkml:trace contextRef="#ctx0" brushRef="#br0">27689 7503 7923,'0'-12'663,"-6"0"1,4 5-207,-7 3 0,1-2 225,-4 2 0,-1 0 55,1 4 0,-1 1-283,1 3 0,-5 9 150,1 7 1,-5 4-200,5 1 1,-1 5-174,5 3 1,1 1-1,2 0 1,0 1 120,5-2 1,-1-1-144,5 1 0,2-5-180,2 1 0,3-3-342,5-1 1,2-2 282,3-2 0,-2-3-1446,5-6 0,1 1 730,4-1 1,-4 0 744,-1 1 0,1-6 0,4-2 0</inkml:trace>
  <inkml:trace contextRef="#ctx0" brushRef="#br0">28222 7243 7923,'7'-7'803,"-1"2"-584,-6-1 110,0 5 240,0-5-284,0 6 0,-2 2 626,-2 2-404,3 8 0,-9 7-90,6 6 1,-2 4-295,2 0 1,2 1-557,-7-1 1,7-3 374,-3 3 0,4-7-249,1-1 1,0-2 186,0 2 0,0-3-755,0-6 0,0 1 364,0-1 0,0-3-1008,0-1 1519,0 0 0,0-1 0,0-2 0</inkml:trace>
  <inkml:trace contextRef="#ctx0" brushRef="#br0">28197 7181 7923,'0'-19'0,"2"1"704,2 5 0,-3 5 273,3 0-309,3 0 0,0 1-266,6 3 1,-1 2 94,0 2 1,5 3-107,0 5 0,-1 0-172,-4 9 0,1 1 101,-1-2 0,-1 2-74,-2-1 0,-3-3-215,-1 2 0,-4-1 75,3 2 0,-4-7 140,-4 2 0,-3-2-103,-5 2 1,-5-4-483,1 1 1,-5-7 132,4 2 1,-3 2-105,3-2 1,1 0-1852,3-4 1587,1 0 1,1-1-806,3-3 0,2 1 154,6-5 1225,0-1 0,6-9 0,0-1 0</inkml:trace>
  <inkml:trace contextRef="#ctx0" brushRef="#br0">28408 7268 7923,'13'7'1153,"-1"-3"0,1-3-532,-1-1 1,0 0-281,1 0 0,-1 0-95,1 0 0,0 0-765,4 0 1,-2 0 405,6 0 0,-5 0-404,5 0 1,-6 0 230,2 0 286,-4 0 0,0 0 0,-1 0 0</inkml:trace>
  <inkml:trace contextRef="#ctx0" brushRef="#br0">29066 7218 7923,'-6'-7'884,"-1"-4"-516,-5 3 0,0 1 136,-1-1 0,-1 4-95,-2-5 1,1 7 408,-6-2 1,4 2-199,-3 2 0,3 0-12,-3 0 1,0 4-145,0 0 0,2 10 21,5-1 0,1 3-115,-1 1 0,2-2-138,3 6 1,-1-5-167,4 5 0,1-6 116,4 1 0,2 2 50,2-1 1,3-1-209,5-3 0,6-2-1400,3-3 0,2 3 234,2-3 0,1-2-377,3-2 0,-3-3 388,3-1 1,-7 5 1130,-1-1 0,0 5 0,3-2 0</inkml:trace>
  <inkml:trace contextRef="#ctx0" brushRef="#br0">27987 7826 7923,'-13'0'2645,"1"0"-1164,5 0-765,1 0 1,8 0-114,2 0 1,10-1 66,10-4 0,7 4 218,6-3 1,10-2-354,2 2 1,13-5-55,0 0 0,3 2-307,-3-1 0,-4 4 58,0-4 1,0 4-15,4-5 1,-3 5-790,-5-4 0,-2 5-258,-10-1 1,-2 1-563,-7-1 0,-3 3 0,-6-3-2529,-4 2 2958,-2 8 1,-7 1 961,-3 5 0,-8 0 0,-6 1 0</inkml:trace>
  <inkml:trace contextRef="#ctx0" brushRef="#br0">28483 7975 7923,'-7'0'4246,"-4"0"-3238,9 0-304,-3 0-279,5 0 0,0 1-36,0 3 0,0 3 134,0 6 1,0 6-76,0 6 0,0 1-161,0 7 0,0 4-232,0 4 1,0 2-235,0-2 0,0-2-502,0 2 1,0-6 495,0-2 1,0-6-211,0 2 1,0-7-4,0-1 279,0-6-1117,0 3 737,0-5 0,0-5-1239,0 0 599,0-5 508,0 2-474,0-5 222,0 0 168,0-5 715,0-2 0,0-11 0,0-1 0</inkml:trace>
  <inkml:trace contextRef="#ctx0" brushRef="#br0">28470 8124 7923,'0'-20'312,"0"4"1,0 2 350,0 2 92,0-1 0,2 2-125,2 3 0,3-2 91,5 6 0,2-4 677,2 4-907,-2 0 0,6 4 298,-4 0 1,-1 1-567,6 3 0,-6 3 105,2 5 1,-8 1-111,0-1 1,-7 5-154,2-1 0,-2 2 130,-2-1 0,-2-4-232,-2 4 1,-3-3 101,-5-2 1,-5 1 180,1-1 1,-5-4-1062,5 0 1,-5-5-4,4 1 1,0 2-768,0-2 1,3 0 750,-2-4 0,2 0-580,2 0 0,3-4 1414,1 0 0,5-11 0,-2 1 0</inkml:trace>
  <inkml:trace contextRef="#ctx0" brushRef="#br0">29103 7491 11756,'11'6'3397,"-3"2"-2858,3 3 1,-2 1 88,7 1 246,-2 5 0,4 1-309,-6 6 1,1-1 1,-1 1 0,3 0 30,-2 0 0,2 0 78,-7-1 1,-2 1-226,-2 0-286,-3 0 1,-2 0 163,-3-1-1781,-9 1 1,-2 0 931,-6 0 0,-3 0-5576,-5 0 6097,0 5 0,-2-4 0,0 4 0</inkml:trace>
  <inkml:trace contextRef="#ctx0" brushRef="#br0">1451 8372 7836,'-1'-11'26,"-3"2"540,3-2-336,-10 10 0,8-6 288,-6 3-245,7 2 0,-9-2 82,2 8 99,-2 3-291,5 11 1,-4 2 67,6 4 1,-5 1 121,5 0-135,0 5-146,4-4-87,0 5 1,0-6-108,0-1 1,6-3 114,2 0 1,3-6-97,1 1 0,1-6 63,-1-2 0,5-5-57,-1 1 1,5-2 70,-4-2 0,3-6 17,-3-2 1,3-7-13,-3-2 0,-1-5 1,-3 1 1,-1-3 101,1-5 0,-6 1 56,-3-5 1,-3 1-4,-1-1 1,-1-1-63,-3 5 1,-3 0 137,-6 4 1,-3 6-96,-1 2 1,-5 5-14,1 4 1,-2 2-16,-2 6 0,0 0-471,1 0 0,0 2 207,4 2 1,2-2-584,5 7 0,2-1-561,3 4 1,2 2 100,6 3 1219,0-4 0,6 11 0,1-5 0</inkml:trace>
  <inkml:trace contextRef="#ctx0" brushRef="#br0">1836 8359 7963,'0'-12'0,"-1"4"1260,-4-1-351,4 6-179,-4-2-267,5 5 0,0 7-104,0 5 0,0 8-122,0 8 0,0 4-1,0 5 1,0 2-232,0 2 1,4 2 100,0 3 0,4 2 131,-4-3 0,2-1-173,-2 2 1,-1-6-842,5 1 1,-4-8 483,4-4 0,-5-3 131,1-1 1,-1-7-947,1-6 315,-2 1 848,3-12-152,-5 5 0,-1-8-89,-3-2 1,-3-3 46,-6-5 0,1-7 128,-1-6 1,2-1 68,3-7 1,-3-2-141,3-6 1,-2 2 416,2-2 1,2-1-166,6 5 1,0-1 426,0 9 1,0-4-263,0 4 1,6 0-146,2 4 1,3 0 5,2 0 1,-1 6 656,0 3 0,1 3-192,-1 5 0,1 2-258,-1 6 0,0 0-363,1 0 0,-2 2 78,-3 2 1,2 4-114,-6 9 0,1-2 101,0 6 1,-4-1-319,3 5 1,-7-2 137,-1-2 1,-5 1-204,0-5 1,-2 3-597,-1-3 0,4-1 433,-1-3 1,2-1-1648,-1 1 882,-3-6-750,10-2 1049,-5-5 906,6 0 0,6-16 0,1-5 0</inkml:trace>
  <inkml:trace contextRef="#ctx0" brushRef="#br0">2159 8248 7963,'8'-11'306,"0"2"1,-4 0 376,4 4-237,-5-4 814,3 7-393,-6-3-100,0 5-490,0 0 1,0 5 323,0 4 1,4 3-194,0 5 1,0 2-54,-4 6 1,0 4-119,0 0 0,0 1-14,0-1 0,0-3-1234,0 3 0,0-4 628,0-5 0,0 3-234,0-7 1,2 1 280,2-5 1,-3 0-2198,3 1 1689,-2-6 1,-2 0-469,0-3 1312,0-3 0,-6-1 0,-1-7 0</inkml:trace>
  <inkml:trace contextRef="#ctx0" brushRef="#br0">2084 8421 8306,'-7'-5'772,"-2"2"30,4-5 618,-4 5-594,7-3-380,-3 6 61,5 0 0,5 0-86,4 0 1,2 0-361,1 0 0,6 0-221,3 0 1,2 0-345,2 0 0,-4 0-177,-1 0 0,0 0 381,0 0 0,2 0-1245,-5 0 1,-1 0 1544,-3 0 0,5 6 0,1 1 0</inkml:trace>
  <inkml:trace contextRef="#ctx0" brushRef="#br0">2481 8421 8711,'0'13'750,"0"-1"395,0 0-748,0 1 1,0-1 26,0 1 1,0-5-354,0 0 0,4-4 137,0 5-764,0-7 0,-4 5 231,0-3-1580,0-2 1014,0 3 563,0-5 328,0-5 0,-5-2 0,-2-6 0</inkml:trace>
  <inkml:trace contextRef="#ctx0" brushRef="#br0">2444 8285 7963,'0'-7'244,"0"-4"-244,0 9 0,0-3-147,0 5-279,0 0 713,0-6-178,5 5 1,-2-4-33,5 5-557,-5 0 1,8 5 37,-3 3 442,3-2 0,2 10 0,-1-2 0</inkml:trace>
  <inkml:trace contextRef="#ctx0" brushRef="#br0">2729 8508 7874,'8'4'384,"1"0"1,-7 6 311,3-2 262,2-2-301,-1 5 0,3-10 166,-1 3 124,-5 3-669,8-5 0,-4 3-188,5-5 94,0-5 1,1-2-380,-1-6 0,1 1 205,-1-1 0,-1 1 190,-3 0 0,2-1-900,-6 1 0,0-5 350,-4 1 0,4-2 151,1 1 0,-1 3-24,-4-2 599,-6 2 0,-1 3-200,-5 3 1,-1-2 140,1 6 0,0 0-206,-1 4 1,-3 0-198,-1 0 1,1 4-678,3 0 1,1 6 416,-1-2 1,5 2-302,0-2 0,5 3-116,-1-3-848,3 3 1611,1 2 0,5-1 0,2 1 0</inkml:trace>
  <inkml:trace contextRef="#ctx0" brushRef="#br0">3151 8409 7876,'0'7'127,"0"-2"-127,0 1 1104,0 1-445,0 5-222,0 0-70,0 1 1,0-1 388,0 1-351,0-1-191,0 0-234,0 1 228,0-1 59,0 1-53,0-6 1,0-2-851,0-5 336,0 0 1,0-5-125,0-4 0,0-2 165,0-1 1,1-6-116,3-3 0,3 2 214,6-2 0,-5 2 260,0-2 0,1-1-74,3 6 1,-4 3 389,1 5 228,-1 5 1,0-2-322,0 5 1,-4 1 136,5 3 1,-5 3-142,4 6 1,-5 3-369,1 1 0,2 5 118,-2-2 1,0 0 158,-4 0 0,1-5-1,3 2 1,-1 0-1929,5-5 1,-3 3-1452,3-7 3152,0-2 0,4 5 0,1-4 0</inkml:trace>
  <inkml:trace contextRef="#ctx0" brushRef="#br0">3660 8384 7876,'-13'-7'349,"1"-4"-245,-1 3 1,1 1 506,0-1 1,-1 4-159,1-5 0,-1 6 259,1-1 0,-2 3 30,-2 1 0,2 5-294,-3 4 0,4 3-177,0 5 1,5-4-58,0 4 0,5 1-102,-1-2 1,2 5 76,2-4 0,2-1-426,2-3 1,-1-1 238,5 0 0,1-3-537,8-1 1,-3-5-244,2 1 0,0-3 399,0-1 0,-2-1 29,2-3 0,2-3 50,-1-6 0,-1 1 280,-3 0 0,-5-1-159,0 1 0,-5 4 559,1-1 1,-1 7-94,1-3 741,-3-2-730,5 6 1,-6-3-80,0 8 1,0 3 49,0 5 1,0 1-39,0-1 0,0 1-604,0-1 1,1-1 233,4-3 0,-3 2-473,7-6 1,-1 0 151,4-4 0,1 0-26,-1 0 0,5-1 59,-1-3 0,2-3 63,-1-6 0,-2-3 161,5-1 0,1-3-12,4 3 1,-2-9-14,-2 1 1,-3-2-1,-6 2 1,1-6 203,-1-2 0,-4-2-103,1-3 1,-7 7-70,3 2 0,-4 3 1316,-1 1 1,0 5-542,0 4 1,-1 6 683,-4 2 1,-1 5-552,-7-1 1,1 4 37,-1 4 0,1 3-319,0 6 1,-1 4 238,1 4 0,-1 8-171,1 4 1,1 0-52,3 4 1,-2-2 256,6 6 1,0-4-243,4-4 1,0 3-330,0-3 1,5-2 37,3-2 1,3-3-1698,2-1 1,5-5 924,2 1 1,9-11 474,5-2 125,1 0 0,8-12 0,1 3 0</inkml:trace>
  <inkml:trace contextRef="#ctx0" brushRef="#br0">744 10170 14189,'13'0'1087,"-1"0"0,6 0-773,3 0 0,2 0-189,2 0 1,0 0 0,0 0 21,-1 0 1,1-1-485,0-4 223,5 4 220,-3-4-346,-3 5 0,-2-5-350,-5 1 0,4 0 398,-5 4 1,1 0-143,-5 0 1,-4 0-773,1 0-1305,-7 0-515,4 0 2926,-6 0 0,-6 0 0,0 0 0</inkml:trace>
  <inkml:trace contextRef="#ctx0" brushRef="#br0">968 10158 7888,'-7'5'1213,"1"-4"-756,1 5 0,3-5 868,-2 3-888,-3 3 1,5 6 828,-7-1-661,7 6-298,-10 1 1,6 6-142,-7 0 1,5 0 75,0 0 1,-1-1-220,-3 1 0,4-1 77,-1-4 0,7 2-655,-2-5 0,-2-1-66,2-3 0,0-1-1556,4 1-626,0-1 1610,0 0 1193,0-5 0,0 4 0,0-4 0</inkml:trace>
  <inkml:trace contextRef="#ctx0" brushRef="#br0">1042 10220 9782,'0'-7'3526,"0"1"-2454,0 6-633,0 6 1,0 1-99,0 5 0,0 4-13,0 1 1,0 1 19,0-2 1,0 0-120,0 4 0,0-3 45,0 3 1,1-4-64,4 0 1,-3 2-87,7-1 1,-1-1 99,4-3 0,1-1-167,-1 0 0,0-3 115,1-1 1,-1-4-226,1 4 1,3-5-14,1 1 0,-1 2-30,-3-2-1091,-1 0 642,1-4-1681,-1 0 978,-5 0-2142,-2 0 1933,-5 0 1456,-5-6 0,-2 0 0,-5-7 0</inkml:trace>
  <inkml:trace contextRef="#ctx0" brushRef="#br0">1377 10195 7791,'-6'-7'4629,"5"1"-2403,-4 6-1680,5 0 0,0 2-201,0 2 1,-5 7-19,1 5 1,-4 6-104,4-1 1,0 3-208,4 0 0,0 1 90,0 0 1,0-2-676,0-2 0,4 1-148,0-5 0,6 3-623,-2-3 0,3-1-512,1-3 0,-3-2 1851,-1-3 0,6 3 0,5-4 0</inkml:trace>
  <inkml:trace contextRef="#ctx0" brushRef="#br0">1526 10207 7742,'0'-7'2224,"0"2"0,0 6-1370,0 3 1,4 3-384,0 6 1,6-1-274,-2 0 0,3 2 12,1 3 1,-3-2-325,-1 5 1,0-4 153,5 0 1,-2-2-732,-3-2 0,3 1 406,-3-1 0,2-4-951,-2 1 0,3-5-1063,-2 4 1213,-4-5 1086,6 2 0,-10 1 0,5 1 0</inkml:trace>
  <inkml:trace contextRef="#ctx0" brushRef="#br0">1675 10207 9860,'-6'7'1188,"1"4"-710,-4-3 0,-2 3 318,3 2 1,-7 5-313,-2 2 0,1 4-779,3 1 1,1-5 212,0 1 0,1-2-708,2 2 0,0-3 603,5-6 1,-5 1-1164,5-1 0,0-4 58,4 1 1292,0-7 0,-5 9 0,-2-4 0</inkml:trace>
  <inkml:trace contextRef="#ctx0" brushRef="#br0">1737 10170 6547,'12'0'-647,"1"0"2364,-1 0 1,0 0-750,1 0 0,-5 4-180,0 0 0,-4 4 156,5-3 1,-1 6 495,4 1 1,-3 2-192,-1 6 1,-4 1-633,4 4 1,-4-4 137,5-1 1,-6 0-309,1 0 0,-2 4-189,3-4 1,-4 0-78,3 0 1,-3-3-1396,-1 4 0,-5-1-402,-3 5 0,-3 0-3544,-2 0 5160,-5-1 0,-1-4 0,-6-2 0</inkml:trace>
  <inkml:trace contextRef="#ctx0" brushRef="#br0">2332 10269 8173,'0'-7'2212,"0"2"-1383,0 5 256,0 0-744,6 0 1,1 0-210,5 0 1,5 0 0,-1 0 0,1 0 113,1 0-162,-5-6 0,9 5-63,-5-3 42,-1 2 93,2 2 0,-4-4-118,3 0-1735,-3 0 1,-2 4 236,0 0 903,-5 0-1265,4 0 1822,-9 5 0,3 2 0,-5 6 0</inkml:trace>
  <inkml:trace contextRef="#ctx0" brushRef="#br0">2332 10468 7828,'-7'1'677,"3"3"-15,3-3 389,1 5-660,0-6 0,1 0 209,3 0 0,-1 0-189,5 0 0,1 0 253,3 0 1,-2 0 16,2 0 1,-2 0-272,6 0 1,-1 0-464,2 0 0,-2-4 96,6 0 0,-2-2-380,2 2 0,4 3 204,-1-3 133,1 2 0,6-3 0,-7-2 0</inkml:trace>
  <inkml:trace contextRef="#ctx0" brushRef="#br0">3163 10071 7909,'0'-7'1543,"-5"-4"-574,3 9 906,-3-3-744,5-1-535,0 5-263,0-5 1,7 6 127,5 0 0,2 0-301,7 0 1,4-4 56,3 0 1,3-1-394,-2 1 1,-2 2 202,6-2 1,-5-1 149,1 0 0,-7 1-18,-1 4 1,-6 0-4616,1 0 3232,-7 0 0,-4 6 1224,-5 2 0,-11 3 0,-3 1 0</inkml:trace>
  <inkml:trace contextRef="#ctx0" brushRef="#br0">3163 10108 7909,'-7'0'2339,"2"0"-1728,5 0-149,0 0 206,-6 0 1,5 7-288,-3 5 1,1 6-163,-1 7 1,3 0-59,-3 0 1,-2 3-119,2 1 0,-2 0 153,2-4 1,3 0 34,-3 0 0,2 0-294,2-1 1,0-3 82,0 0 0,0-6-100,0 1 1,0-2 35,0-1 1,6-1 215,2 0-220,3 1 0,3-2 74,2-3 1,0 2-40,4-6 1,-3 0 66,4-4 0,-1 0-236,5 0 1,0 0 61,0 0 0,-1-4-386,1 0 1,-1-5-155,-4 5 1,2-4-380,-5 4 1,0-2 542,-5 2 1,-4 3 217,0-3 1,-5 1-1244,1-1 1521,-2 3 0,-8-11 0,-1 6 0</inkml:trace>
  <inkml:trace contextRef="#ctx0" brushRef="#br0">3126 10368 7909,'-7'0'952,"2"0"1,6-4-670,3 0 0,3 0 109,6 4 0,3 0-117,1 0 1,6 0-206,2 0 1,0 0 88,4 0 0,1-4-436,-1 0 1,-4 0 274,-5 4 0,-4-5-947,0 1 0,-2 0 323,-2 4 1,-3 0-491,-1 0 1116,-5 0 0,2-5 0,-5-2 0</inkml:trace>
  <inkml:trace contextRef="#ctx0" brushRef="#br0">3213 10120 10149,'0'14'751,"0"3"0,4 2 333,0 6 1,0 5-566,-4 3 0,0 2-177,0-2 0,0 2-720,0-1 1,0-3 283,0 2 1,2-7 248,2-1 0,-3 0-155,3-4 0,3-3 0,0 0 0</inkml:trace>
  <inkml:trace contextRef="#ctx0" brushRef="#br0">3957 10009 7898,'0'-13'178,"0"1"0,0-1 20,0 1 0,-4 0 98,0-1-49,0 1 293,-2-1-257,5 1 1,-9 0 427,6-1-307,-5 6 0,3-4 437,-2 3-571,-3-3 1,4-1-78,-6-1 267,7 6-418,-5-4 1,5 9 302,-2-7-88,-3 7-94,9-4 1,-3 5-21,5-3 1,0 2-196,0-3 1,-2 5 31,-2 0 0,3 7 76,-3 5 1,2 2 27,2 6 1,-4 5-7,0 4 0,-1 4-103,1-4 0,1 6-13,-5-2 0,5 2 168,-1 3 1,-2-1-41,2 0 0,-2 4 111,2 1 0,3-1-16,-3-4 0,2-1-87,2-3 1,0 3-46,0-3 1,0-3 59,0-1 1,5-2-195,-1-3 0,4 1-127,-4 0 1,6-2-170,-2-2 0,2-3-87,-2-6 1,7 1-309,-2-1 1,2-1 403,-3-2 1,2 0 35,2-5 1,-2 2-2414,3-2 2745,-3-3 0,3 5 0,3-6 0</inkml:trace>
  <inkml:trace contextRef="#ctx0" brushRef="#br0">4106 10282 7789,'0'-13'2872,"0"1"-2216,0 5-238,0-4 540,0 9 1,2-3-184,2 5 1,-2 5-365,7 4 1,-2 6-110,1 1 1,2 5-84,-6-4 1,4 3-357,-4-3 1,0 3 184,-4-3 0,2 0-873,2-5 669,-3 0 163,5 1-780,-6-6-269,0-2 705,0-5 1,0-3 165,0-5 0,4 0 165,0-9 1,6-2-81,-2-2 1,-1-2-18,1-2 1,0 4 97,5 1 0,-2 5 308,-3-2 0,2 7-144,-6 2 0,5 5 266,0-1 1,-2 3 177,1 1 1,0 1-272,4 3 0,-3 3-49,-1 6 0,-4 3-12,4 1 1,-5-1-141,1-3 1,-1-1-43,1 1 0,-2-5-771,2 0 1,-3-4-240,-1 4-197,0-5 785,6 3 1,-4-6 143,7 0 0,-5-6 187,4-2 0,0-3-131,5-1 0,-5-5 157,0 0 0,1 1-102,3 4 0,-1-1 503,-3 1 0,2 3 58,-6 1-216,6 5-122,-3-2 1,4 6 3,-3 3 0,2 3 62,-6 6 1,4 3 131,-4 1 1,2-1 1367,-2-3-1366,-3 5 1,5-5-1341,-6 4 1,0-7-598,0-2-453,5-5-539,-4 2 1936,5-5 0,-5 0-148,4 0 1,-3-1 795,7-3 0,-1-9 0,4-6 0</inkml:trace>
  <inkml:trace contextRef="#ctx0" brushRef="#br0">4788 10269 7798,'6'7'660,"-3"4"-496,5-3 1,-1 3 810,1 2 1,-1-1-416,-3 1 1,-2-5 589,2 0 1,-3-4-583,-1 4-155,0-5-858,6 8 403,-5-9-2552,5 3 1614,-6-5 327,0 0 1,-12 0 0,-1 0 0</inkml:trace>
  <inkml:trace contextRef="#ctx0" brushRef="#br0">4788 10033 7798,'0'-6'3210,"0"-5"-900,6 9-398,-5-3-1396,5 5 0,-1 1-706,4 3 1,-2 3 192,1 5 1,-1 1-1353,1-1 1,2 2 396,-6 3 1,1-4 951,-1 4 0,-2-3 0,3-2 0</inkml:trace>
  <inkml:trace contextRef="#ctx0" brushRef="#br0">5099 10257 7878,'8'8'4174,"0"0"-3786,-5 1 1,2 3-148,-5 0 1,5-3 3390,-1-1-2735,0 0 1,-4 5-615,0-1 0,0-4-838,0 0 0,0-3 291,0 3-1282,-6-5 976,5 2-1113,-5-5 1095,6 0 1,0-5 66,0-4 0,5-2 229,-1-1 0,5-5 225,0 1 1,2-1 74,1 5 1,0 0 264,1-1 1,-1 5 1830,1 0-1630,-1 5 0,0-1 258,1 8 0,-1-1-273,1 5 1,-5 4 136,0 5 1,-5 1-489,1-2 1,2-1-480,-2 6 0,0-6-1104,-4 2 1,0-3 881,0-2 1,1-4-2720,3 1 1527,-2-7 1062,9 4 0,-4-6 42,5 0 681,1-6 0,4-6 0,3-7 0</inkml:trace>
  <inkml:trace contextRef="#ctx0" brushRef="#br0">5669 10058 7878,'0'-12'0,"-4"4"1398,0-1 0,0 5 3379,4-4-4540,-6 5 0,1-4 189,-3 3 1,-3 3-147,2-3 1,2 4-72,-1 4 0,0-1 19,-5 5 0,5 0-189,0 4 1,4 1 83,-5-1 0,7 1-67,-2-1 0,2 1-17,2-1 1,6 0 127,2 1 1,3-1-174,1 1 1,1-5 57,-1 0 0,1-4-146,-1 4 0,0-3 119,1 3 0,-5-5-957,0 1 693,-5 3 0,7-5-598,-6 7 574,0-7 1,-9 8 59,-4-6 1,-2 4-165,-1-3 1,-1 0-269,1-1 554,0-2-121,-1 3 721,1-5-329,5 0 125,1 0 361,6 0 673,0 0-734,0 6 37,6-5-183,-5 5-41,5-6 43,-6 0-718,0 0 252,5 0 484,-3 5-165,3-4-81,-5 10 1,0-4-53,0 6 1,0-5 8,0 0 0,0 1 67,0 3 0,-4 0 81,0 1 0,0-1-104,4 1 1,0-1-31,0 0 0,0 1-143,0-1 0,0-4 314,0 1-319,0-1 1,0 0 78,0 1 1,0-5-239,0 4 1,1-5-94,3 1 0,-1-3-76,5-1 0,-4 0-873,5 0 1,0 0 560,8 0 0,-3 0-2191,2 0 1,-2 0 425,-2 0 2339,1 0 0,-1 6 0,1 1 0</inkml:trace>
  <inkml:trace contextRef="#ctx0" brushRef="#br0">2791 10182 7890,'0'-7'-1887,"0"2"1887,0-1-104,0 5 280,0-4 93,0 5 363,0 0-434,0-6 457,-5 5-268,3-5 198,-3 6-65,5 0 844,0 0 1,0 6-968,0 2 0,0 10-61,0 7 1,0 5 70,0 7 0,0 4-137,0 1-109,0 5 1,1-5-89,3 4 0,-1-2 41,5-3 0,-4-6-119,5 2 1,-6-8 105,1 0 1,1-7-383,-1-1 0,0-6 183,-4 1 0,5-6-1118,-1-2 344,0-5-32,-4 2 580,0-5 1,-2 0 96,-2 0 1,2-6-1045,-7-7 1,2-1 565,-1-6 1,-3-6 358,3-8 0,1-1 346,-1-3 0,4 1 0,-5 0 0,2-2 0,-1-2 0,-2 7 0,6-4 0,-4 11 319,4 2 1,-2 0-212,2 5 1,3 2 1448,-3 1-1109,-3 3 1,5 2-103,-2 0 1,3 3-18,1 1 0,0 4 398,0-4 1,0 3-287,0-3 0,5 4-40,4-4 0,2 5 234,1-1-391,1-3 1,3 6 78,1-4-173,5 4 0,-8 1 92,2 0 1,-2 6-118,-2 2 0,-1 3 90,-2 1 1,0-2 92,-5 2 0,0-5-93,-4 10 1,0-6 118,0 5 0,0-6-236,0-2 1,-5 1 68,-3 3 1,1-4-845,-1 0 0,-1-3 450,-3 3 1,-2-4 200,-2 4 0,2-1 92,-3 1-66,3 3 0,-4-4 0,-1 6 0</inkml:trace>
  <inkml:trace contextRef="#ctx0" brushRef="#br0">6079 10182 10382,'12'4'1218,"0"1"0,1 4-945,-1 0 1,5 2-67,-1 1 1,2 0-89,-1 1 1,-3-5 100,2 0 1,-2 1-894,-2 3 1,5 0-737,-1 1 1,-3-5 780,-5 0 0,-1-4-1461,1 5 1160,3-7 929,-4 4 0,0-6 0,-1 0 0</inkml:trace>
  <inkml:trace contextRef="#ctx0" brushRef="#br0">6352 10170 8206,'-6'-7'1349,"5"-4"-942,-10 10 1,4-4-135,-6 10 1,1-1 33,0 8 0,-5-1 186,0 10 1,-3 0-477,3 3 0,-3 1-560,3 0 0,0-4-657,5-1 1,4-5 668,0 2 0,5-3 531,-1-2 0,2 1 0,2-1 0</inkml:trace>
  <inkml:trace contextRef="#ctx0" brushRef="#br0">6575 10319 7859,'7'5'1841,"0"-3"-583,-3 2-404,-3 3-718,5 0 0,-6 5 103,0 0 0,-6 1-720,-2-1 1,-3 1 380,-2-1 1,0 0 99,-4 1 0,3 5 0,-4 1 0</inkml:trace>
  <inkml:trace contextRef="#ctx0" brushRef="#br0">6984 10269 7836,'7'-7'-1684,"-1"-4"1295,-6 3 2742,0-3-732,0 4-99,-6-4-648,-1 4 0,-5-4-108,-1 3-416,1 2 0,0 6-179,-1 0 0,-5 6 0,3 1-1,-6 5 1,6 6-13,-1 3 0,3 1 65,5-2 0,-2 4 0,6-3 1,0-2 92,4 1-597,0-4 37,0 2 0,6-6-1068,2 0 1034,-3-5 1,6-1-258,-2-6 0,6 0 235,1 0 1,2-2-86,-1-2 1,-3-7 56,2-5 1,-2-2 304,-2 1 0,1-2-54,-1-6 1,-1-1 56,-2-3 0,-3 1 35,-1-5 0,-4 6 187,3-2 1,-3 3 425,-1 1 0,0 6-327,0 2 0,0 3 439,0 2 0,0 4 135,0-1-122,0 7-128,0-4-467,0 6 0,-4 10 115,0 2 0,0 9-27,4-1 0,0 8-611,0 1 1,0 0 327,0-4 0,0 0-881,0-1 1,0 0 457,0-4 0,4-2-279,0-5 1,5-1-859,-5 1-463,5-7 641,-7 5 1419,3-9 0,1-2 0,1-7 0</inkml:trace>
  <inkml:trace contextRef="#ctx0" brushRef="#br0">6835 9872 7836,'-12'-12'3407,"5"5"-2486,2 1-460,-1 6 0,5 2-193,-3 2 0,2 4-45,2 9 1,4-3-1,0 2 1,2-2-444,-2-2 0,-1 1 223,5-1 1,-4-5 170,4-3 0,1-3-254,3-1 0,5 0-564,-1 0 0,5-1 384,-5-3 1,5-3 108,-4-5 1,3 1 307,-3 2 0,-1-2-90,-3 3 0,-1 1 500,1-1 1,-1 5-261,0-1 1,-3-1 196,-1 0 1,-4 3-133,4 6 1,-5-1-337,1 5 1,-1 0 93,1 4 0,-2 2 80,2 3 0,-3-3-2322,-1 2 1,0-2 175,0-2 1936,0 1 0,0-1 0,0 0 0</inkml:trace>
  <inkml:trace contextRef="#ctx0" brushRef="#br0">7319 9947 7800,'0'-13'2189,"0"6"355,0-4-1350,0 10-880,0-5 1,6 8-96,2 2 1,-1 3-136,1 5 0,-4 5 95,5-1 0,-7 5-90,2-4 0,2 3-35,-2-3 1,0-1-182,-4-3 272,0 5 0,0-5-91,0 4-693,0-3 1,4-6 57,0 0 410,1-5 0,0 3 71,3-6 1,-1 0-72,2 0 0,-1-6 66,4-2 1,-4-3 1,1-2 1,-2 5 36,1 0 258,-3 0 583,-5-5-408,0 6 28,0 2-285,0 5 1,0 5 147,0 3 0,-4 9 88,0 4 1,0 2 63,4 2 0,0 0 81,0 0 0,0-1-136,0 1 1,0 0-124,0 0 1,0-2-27,0-2 1,0 1 365,0-6 0,0 1-157,0-5 0,0 1 463,0-1-590,0 1 0,0-5-165,0 0 1,-5-5-430,-4 1 0,-2-3-660,-1-1 1,-6 0-529,-3 0 0,-6 0 211,-2 0 1283,-6 0 0,-2 0 0,-7 0 0</inkml:trace>
  <inkml:trace contextRef="#ctx0" brushRef="#br0">7456 9810 7903,'0'-8'1415,"0"0"-1027,0 5 0,-2-3 610,-2 6-435,3-5-400,-5 4 0,8-6-10,2 3 1,4 1 12,9-5 1,-2 1-179,5-2 0,2 0 83,7 5 1,-7-5-186,3 5 1,-7 0 67,3 4 75,-6 0 1,3 0-113,-6 0 1,-5 1-96,-3 4 0,-2-3 172,-2 7 1,0-5-9,0 4 0,0 0 610,0 5 0,0-1-259,0 0 0,0 1 15,0-1 0,-4 5-48,-1-1 0,1 11 78,4-3 0,2 11-91,2 2 1,-1 2-58,5 6 1,-4 1 160,4 3 1,-1-1 9,1-2 0,2 1 69,-6-6 1,4-1-133,-3-7 0,-1 2-58,-4-7 1,0 1-55,0-4 1,0-6-14,0-2 0,-6-3-55,-2-2 1,-3-1-488,-1-3 1,-2 2-455,-3-6 1,2 0-940,-6-4 1,2 0-1181,-2 0 0,-2-5 2898,2-3 0,3-9 0,0-2 0</inkml:trace>
  <inkml:trace contextRef="#ctx0" brushRef="#br0">8274 10195 7817,'13'0'13,"-1"0"1,2 0 558,3 0 0,0 0 90,4 0 0,5-2-1792,-5-2 1,5 1 534,-5-5 1,1 5-121,-1-1 715,-4 3 0,-4 1 0,-1 0 0</inkml:trace>
  <inkml:trace contextRef="#ctx0" brushRef="#br0">9155 10083 7896,'0'-12'647,"0"-1"1,0 5-209,0 0 317,0 5 1,-1-7-244,-3 6 1,1-1-80,-5 1 1,3 2-175,-3-2 1,0 3 73,-4 1 1,-1 5-92,1 3 0,-1 3-27,1 2 1,1 5 150,3 2 0,-2 3-103,6-3 1,0 4-247,4-4 0,0 0 79,0 0 0,1-5 146,3 2 1,3-3-28,6-2 0,3 1-1233,1-1 0,3-5 524,-3-3 0,5-3-990,-1-1 1,1 0-1594,-2 0 1731,4 0 1345,-5-5 0,0-2 0,-1-5 0</inkml:trace>
  <inkml:trace contextRef="#ctx0" brushRef="#br0">9416 10021 7896,'0'-8'0,"0"0"1710,0 5-486,0-8 378,5 9-462,-3-3 1,4 5 80,-1 0-851,1 5 1,3 2 237,-1 6-432,0-1 0,5 5 21,-1-1 1,1 6-14,-1-1 0,0 2-35,1 2 1,-1-4-121,1-1 1,-1-3 214,0 4-1129,1-6 663,-1 3 0,1-6-1740,-1 1 693,0-1 857,1 0 1,-1-3-323,1-1-998,-1-5 1,0 2-29,1-5 1760,-6 0 0,4-11 0,-4-3 0</inkml:trace>
  <inkml:trace contextRef="#ctx0" brushRef="#br0">9726 10058 7896,'-6'-7'2303,"-1"2"0,-5 5-1781,0 0 1,-2 1-248,-3 3 0,2 5 1143,-6 7 1,1 6-654,-5 3 0,0 8-1320,0-4 0,2 1 411,2 3 0,-1-4-3700,6 4 3844,-1 1 0,5 3 0,-1 0 0</inkml:trace>
  <inkml:trace contextRef="#ctx0" brushRef="#br0">1588 9984 8167,'-1'-13'23,"-2"1"1,-1 0 155,1-1 0,1 1 0,2-2 1,2-1 686,2-2-684,3-5 1,5 7 182,1-5-61,5 4-60,1-7-1,11 4-665,2-6 863,5 0-198,0 0 148,6 0-147,-4 6-108,9-4 46,-9 3 1,7-4 56,-4-1 1,0 4-54,0 0 1,-4 6 178,4-1-644,-9 2 259,-3 2 1,-6 1 34,-4 2 1,-2 0-473,-5 5 0,-5-1-877,0 5 1686,-5 0-581,2 0-779,-5 0 1,-6 0 377,-7 0 0,-5 6 630,-7 2 0,-10 3 0,-4 2 0</inkml:trace>
  <inkml:trace contextRef="#ctx0" brushRef="#br0">1687 9513 8167,'-8'-2'818,"0"-2"-73,-1 3-311,-3-5 1,0 6-51,-1 0 1,5 2-95,0 2 1,1 7 106,-2 5 0,0 6-154,5-1 1,-5 2 14,5 2 1,0 4-1,4 0 1,0 4 100,0-4 0,1-1-101,4-8 1,-3 2-189,7-5 1,0-1-556,8-3 1,2-2 356,6-3 1,5-2-404,3-6 0,13-7 264,3-6 0,15-5 23,-31 6 0,0 0 1,0-1-1,0 1 0,1-1 1,0 1-1</inkml:trace>
  <inkml:trace contextRef="#ctx0" brushRef="#br0">2754 9314 8218,'0'7'1279,"0"-1"0,1-6-891,4 0 1,1 0-125,7 0 0,3 0-233,1 0 1,5-2 101,-1-2 1,2-3-217,2-5 0,-6-1 123,-2 1 1,-1 0 312,-3-1-254,2 1 1,-10-1-677,4 1 1,-5 0 81,-8-1 1,-3 1 243,-6-1 1,0 5 281,-4 0 1,-1 5-107,-3-1 1,-2-2 362,2 2 0,2 2-104,-2 6 1,6-2 143,-1 7 1,2-1-74,1 4 0,7 2-39,1 3 0,4 2 0,1 6 0,0-2-42,0-2 0,1 2-234,4-2 0,3 1 143,8-1 1,-1-3-376,6-6 1,0-1 171,4-3 1,-1-2 80,1-6 1,0-2-253,0-2 1,0-3-948,0-5 0,-1-2-7,1-2 0,0 1 209,0-6 1036,-6 0 0,4-4 0,-3 1 0</inkml:trace>
  <inkml:trace contextRef="#ctx0" brushRef="#br0">3263 9066 8218,'0'-7'1460,"0"2"-1149,0 5-63,5 0 1,-3 0 390,3 5 0,-4-2-149,4 5 0,0 1-330,3 3 0,3 4 88,-2 1 1,2 0 15,1-5 0,2-1-203,2-3 1,-2 3-1411,3-2 1,1-4 381,-2-1 1,1-2-142,-5-2 0,1 0 289,-1 0 819,0 0 0,6-6 0,2-1 0</inkml:trace>
  <inkml:trace contextRef="#ctx0" brushRef="#br0">3536 9079 8196,'-13'-13'867,"1"1"-621,-1 5 7,1 1 1,0 2 213,-1 0 1,1 1-101,-1 7 1,0 5 426,-4 7-335,3 4-259,-9 10 0,5-3 61,-3 6 0,3-4 109,6 4-1379,-1-5 0,7-2 478,1-5 455,4-6-12,1 8 0,6-10 88,2-1 0,8-5 0,4-7 0</inkml:trace>
  <inkml:trace contextRef="#ctx0" brushRef="#br0">3660 9004 8184,'6'8'-3,"-1"1"1,2-1 2,1 4 0,-3 5 1200,-1-1 1,2 11 102,-2-3 1,4 5-684,-4 0 1,2-3-635,-2 3 0,-1 2 108,5-2 1,-5 0-701,1-5 0,-3-3 464,-1 0 1,5-6-2080,-1 1 1017,0-2-377,-4-1 747,0-7 0,0-1 834,0-10 0,0 4 0,-6-15 0,-1 2 0</inkml:trace>
  <inkml:trace contextRef="#ctx0" brushRef="#br0">3672 9041 7944,'0'-12'0,"1"0"653,4-1 0,1 1-144,7-1 0,-1 6 291,1 3 1,-1 3-303,0 1 1,2 0 12,3 0 1,-2 3-206,6 5 0,-6 0-40,1 9 0,-3-2-86,-5 1 1,2-2-172,-6 3 0,0 1-377,-4-2 0,-1 2 359,-4-1 1,-2-4 144,-5 4 0,0-7-28,-1-2-1211,1 0-562,-1-1-212,1-1 1,5-8 1876,3-2 0,-3-8 0,0-8 0</inkml:trace>
  <inkml:trace contextRef="#ctx0" brushRef="#br0">3920 9116 8168,'8'8'243,"1"0"1,-1-1-1,4 1 1,5-2 29,-1-6 1,1 0 356,-5 0 0,1 0-179,-1 0 1,2-1-155,2-4 1,-2-1-98,3-7 1,-2 1-407,2-1 0,-4 1-6,4 0 1,-3-1-249,-2 1 1,-5 3 259,-3 1 0,-3 0 78,-1-4 0,0 3-91,0 1 1,-5 4 35,-3-4 1,-3 5 392,-2-1 0,1 2-113,-1 2 1,1 0 401,0 0 1,-1 6-187,1 2 1,-1 3-84,1 2 0,5 0-41,3 4 0,-2 1 7,2 2 1,0 2-541,4-5 0,2 0 239,2-5 1,3 0 161,5 1 0,0-1-266,1 1 1,1-7-821,2-1 1,3-4 510,6-1 0,0 0 110,0 0 0,-4-6-3,-1-2 1,6-4 137,7-5 0,-1-2 335,1-6 1,-5 4-116,1 1 0,-9 0 495,-3 0 0,-3 1-283,-2 2 0,-5 7-65,-3-2 1312,-2 2 1,-2 2-634,0 0 1,-6 5-162,-2-1 0,-3 4-190,-2 4 1,1 3-159,0 5 0,3 6-11,1 3 0,1-2-1,-1 2 1,2-5-16,6 5 1,2-4-515,2 3 1,-1-5-33,5 2 0,2-3-331,6-2 1,-2-5-231,2-3 1,0-2 419,0-2 0,-1 0-295,6 0 1,-6-2 212,2-2 1,-2-3 199,1-5 1,-2-6 29,3-3 0,-4 2-145,0-2 1,-5-1 313,0-7 1,-5 2-59,1-6 0,-1 4 461,1-4 1,-2 6-268,2 3 1,-3 0 2294,-1 8-1284,0-1-524,0 5 617,0 5 790,0 1-1402,0 17 0,0 3-194,0 11 1,0 0-50,0-1 1,4 0-1,0-3 0,2 2-1128,-2-2 0,-3 1 512,3-2 1,2 2-1081,-2-5 0,0 4-1,-4-5 937,0 1 502,0-5 0,6 1 0,1-1 0</inkml:trace>
  <inkml:trace contextRef="#ctx0" brushRef="#br0">4615 8967 8148,'-7'-6'-1,"0"5"1,3-3 1899,3 2-501,-5 2-561,12 0-100,6-5-370,2 4 0,9-5-355,-2 6 0,2 0-940,2 0 1,-2 0-1255,-2 0 1885,3 0 1,-9 0-1078,5 0 1374,-4 0 0,2 0 0,-6 0 0</inkml:trace>
  <inkml:trace contextRef="#ctx0" brushRef="#br0">4875 8979 8147,'0'9'1059,"0"-1"0,0-4-620,0 4 0,2-5-115,2 1 0,-1-2 234,5-2 0,0 0-126,5 0 0,0 0-512,4 0 0,-2 0-236,6 0 0,-6 0 313,1 0 1,-2-5-743,-1 1 1,-1-4 435,0 4 1,-3-2-482,-1 2 1,-5 1 309,1-5 0,-3 4-400,-1-4 624,0-1 0,-5-2 175,-4 3 1,-2-1 970,-1 4-708,0 1 623,-6 4 0,4 0-395,-3 0 1,8 0 16,0 0 0,7 6-41,-2 2 0,2 4-481,2 5 1,0-2 130,0 6 1,0-6-218,0 2 1,6 0-549,2 0 1,7-2 408,2-7 0,5 2-233,-2-6 0,1 0 199,4-4 1,-3 0-96,7 0 1,-3-1 104,-1-3 0,-4 0 276,-1-9 1,0 4 130,0-8 0,-2 3-61,-5 2 0,-1 0 636,0-1 1,-5 1-153,-3-1 433,3 1 0,-7 1-396,0 3 1,-1-2 191,-7 6 1,-1 0-212,-3 4 0,0 0-157,-1 0 1,-1 1-107,-2 3 1,2 3-104,-3 5 1,8 5-87,1 0 0,5 3-174,-1-3 1,2 1-272,2-2 0,0-2 258,0 3 1,6-5 114,2-4 1,3 2-245,1-6 1,1 0-361,-1-4 0,1 0 142,-1 0 0,5-3-60,-1-5 1,2 0 245,-1-9 1,-4-2 86,4-2 0,-3-3 190,-2-5 1,-4 1-64,1-5 0,-2 0 74,1-4 1,-3 1-67,-5 3 1,0 2 805,0 7 0,0 4 1046,0 4 1035,0 2-1317,0 2-771,-5 5 1,-1 3-351,-2 8 0,-2 4-134,6 9 0,-4 3 149,4 9 0,0 3-69,4 5 0,0-2-1020,0 2 0,1-3-550,3 8 1,3-5-3103,6-4 4351,4 3 0,3-10 0,5 4 0</inkml:trace>
  <inkml:trace contextRef="#ctx0" brushRef="#br0">6103 8806 7953,'-5'-7'833,"4"-4"-611,-5 9-191,6-3 191,0 5 0,-5 0 214,3 5 1,-3 8-40,5 7 1,0 9-219,0 4 0,0 3 43,0 1 0,0-1-189,0-3 0,1 2 81,3-6 0,-2 4-249,2-4 1,1-2 94,-1-6 1,0-3-292,-4-6 0,0 1 186,0-1 1,0-4-89,0 1 75,0-7 100,0 4 1,-4-7-86,0-4 0,-4-3 84,4-8 1,-5-4-4,5-4 0,0-5 21,4 0 0,0-6 26,0 2 1,2-7 167,2-1 1,-2 4 19,7 4 0,-1 6 279,4 3 1,1 0-203,-1 8 1,1 3 123,-1 5 1,5 5-73,-1-1 0,1 3-188,-5 1 0,5 1 97,-1 3 1,-1 4 31,-6 9 0,0-2-317,-5 6 1,1-2 67,-5 2 1,0 1-135,0-6 1,-6 1 59,-2-5 1,-3 1-407,-2-1 1,5-4 11,0 1-515,5-7 1,-7 3 419,6-10 0,0 1 160,4-8 0,1 1 409,4-10 0,7 0 0,7-3 0</inkml:trace>
  <inkml:trace contextRef="#ctx0" brushRef="#br0">6438 8756 7829,'13'6'-375,"-1"0"837,1 7 1,-2 1-36,-3 2 0,2-2 24,-6 2 0,1 2-92,-1-1 0,-2-1-279,2-3 1,-3-1 85,-1 1 0,0-5-102,0 0 1,0-4 238,0 5-146,0-7 277,0 4-248,0-6 1,0-6-236,0-2 1,0-3 57,0-1 0,0-2 112,0-3 1,0-1 12,0-2 1,6-2-608,2 5 0,2 1 253,-2 3 0,3 2-403,-3 3 0,3-2-650,2 6 872,-1 0 1,0 4-53,1 0 1,-1 1 154,1 4 0,-5 1 48,0 7 1,-1-1-84,1 1 333,3-1 0,-4 6 0,6 1 0</inkml:trace>
  <inkml:trace contextRef="#ctx0" brushRef="#br0">6786 8905 7953,'7'0'250,"-2"5"555,1-3-399,-5 3 0,9-6 664,-6-3-608,0 2 222,1-3-5,2-1-495,0-1 0,3-5 0,-5 1 39,2 3 1,-4-3-123,1 2 121,3-2 0,-6 5-243,5-5 130,-6 9 150,0-9-254,0 4 18,0 0 1,-1 0-133,-4 3 76,4 3 1,-10-5 82,3 6 1,-3 0 43,-2 0 1,1 2-25,0 2 1,3-3 127,1 3-2628,5 3 1787,-2 0 0,5 2-262,0-1 0,5-5 168,4 1 1,3-3 69,4-1 0,-2 0 297,3 0 1,1 0 369,-2 0 0,6-5 0,-2-2 0</inkml:trace>
  <inkml:trace contextRef="#ctx0" brushRef="#br0">7096 8682 7953,'19'-25'-326,"-1"0"378,-6 0 0,1 0 279,-1 1 1,1 3 299,-1 0 0,-5 6-195,-3-1 1,-2 2 1464,-2 1-1333,0 1 0,0 4 659,0-1-828,0 7 0,-2-4-177,-2 6 0,-2 7-121,-2 5 1,-3 12-244,3 9 0,-3 4 31,-2 5 1,5 0 186,0 4 1,5 1-258,-1-6 0,3 4 108,1-3 1,0 2-627,0-7 0,0 3 347,0-7 1,1-3-176,3-1 0,-1-4-70,5-4 0,-5 1-1153,1-6-143,3 1 1022,-6-5 871,5-5 0,-6-1 0,0-6 0</inkml:trace>
  <inkml:trace contextRef="#ctx0" brushRef="#br0">6947 8706 7953,'0'-12'3091,"0"0"-2698,0 5 1,1 1-158,4 6 0,1 0 108,7 0 0,5 0-434,2 0 1,4 0 141,1 0 1,4 4-952,0 1 0,4 3 599,-4-4 0,-2 4-426,-6-4 0,2 2 726,-2-2 0,-3-3 0,0 5 0</inkml:trace>
  <inkml:trace contextRef="#ctx0" brushRef="#br0">7394 8682 7953,'0'7'1577,"0"-1"-1037,0-1 0,0-3 912,0 7-1316,0-1 1,0 4 36,0 1 0,0-1-403,0 0 0,0 1 250,0-1-2314,0 1 1250,5-1-615,-4-5 1659,5-2 0,-6-5 0,0 0 0</inkml:trace>
  <inkml:trace contextRef="#ctx0" brushRef="#br0">7418 8582 7953,'0'-6'-180,"6"0"1,-1 7 64,4 4 0,-2 1 159,-3 7 1,-3 5-45,3 2 0,3 4 0,0 1 0</inkml:trace>
  <inkml:trace contextRef="#ctx0" brushRef="#br0">7592 8892 7953,'8'0'985,"1"0"222,-7 0-802,9-5 1,-5-2 130,2-5 0,-1-5-129,-3 1 0,-1-5-172,5 4 0,-5-5-96,1 2 0,2-4 96,-2-1 1,0 1-125,-4-1 1,1 1 87,3 4 0,-2 2 111,2 5 1,-3 1 130,-1 0-52,0 5-299,0 1 0,-1 6-309,-3 0 0,2 7 248,-2 6 0,-1 4 109,1 8 0,-2 0-190,2 0 1,3 0 91,-4-1 1,5-3 14,5 0 0,-3-5-10,7 5 0,-5-10-656,4 1 0,0-3-620,5-1 394,-1 3 0,1-10-1099,-1 3 1320,-5-2 1,4-2-78,-3 0-208,-2 0 1,-1-6 900,-5-2 0,6-3 0,1-1 0</inkml:trace>
  <inkml:trace contextRef="#ctx0" brushRef="#br0">7518 8669 7953,'-13'0'0,"2"2"432,3 2-173,2-3 3585,6 5-2536,0-6 1,11 0-198,6 0 1,6 0-1198,6 0 0,-1 0 91,5 0 0,0 0-837,4 0 0,-1 0 832,-3 0 0,3 0 0,-4 0 0</inkml:trace>
  <inkml:trace contextRef="#ctx0" brushRef="#br0">2419 11633 7880,'-7'0'1796,"2"0"-1224,5 0 3432,0 0-3564,5 0 0,-2 0-64,5 0 1,0 0-148,5 0 1,-1 0-12,1 0 1,-1 0 26,0 0 1,1 0-164,-1 0 1,1 0 131,-1 0 1,5 0-122,-1 0 0,1-4 72,-5 0 0,1 0-341,-1 4 0,0-1 98,1-4-1665,-1 4-58,1-4-855,-1 5 1621,-5 0 386,-2 0-1369,-5 0 2018,-5 5 0,-8 2 0,-6 5 0</inkml:trace>
  <inkml:trace contextRef="#ctx0" brushRef="#br0">2444 11894 15373,'11'1'773,"-3"3"1,3-2-499,-3 2 0,3-3 179,2-1 1,-1 0-49,1 0 1,-1 0-11,1 0 1,-1 0-150,0 0 1,5 0-37,-1 0 0,1 0 90,-5 0-77,1 0 1,-1 0-181,1 0 0,-7-1 293,-1-3-2902,1 2-3852,-4-3 6417,3 5 0,-16 11 0,-2 3 0</inkml:trace>
  <inkml:trace contextRef="#ctx0" brushRef="#br0">3077 11633 7830,'0'-12'-171,"-2"4"1321,-2-1-261,3 7 281,-5-4-417,6 6-218,0 0-282,0 6 1,0 2 0,0 9 0,0-2-12,0 5 1,0 1-34,0 4 1,0 4-119,0 0 1,4 1 144,0-1 0,5 0-260,-5 8 1,1-7 63,-1 8 0,-1-8 143,5 3 0,-5-5-57,1 1 1,-2-5-643,-2-3 0,0 1-7,0-5 0,0-1 29,0-3 110,0-1 279,0 0 0,-2-5-156,-2-3-39,3-2 620,-10-2-179,9 0 0,-7-6-57,5-2 1,-2-3-280,2-1 103,3-6 0,-5-2 80,6-5-178,0-5 83,0 4 1,-4-10 53,0 3 1,0 1-7,4-1 0,-2 2-46,-2-2 369,3 2-183,-5 6 0,6 1 457,0-1-351,-5 0 1,3 6 159,-2 2 1,3-1-125,1 2 0,0-1 50,0 5 0,0 4-55,0-1 1,0 5-73,0-4 0,1 4 234,3-5-301,3 7 1,6-8 69,-1 6 1,1 0-7,-1 4 0,0 0 54,1 0 0,-1 0-53,1 0 1,-1 0 209,0 0-194,1 0 1,-1 1 37,1 3 0,-5-1-35,0 5 0,-4-4 186,5 5 0,-7-1-60,2 4 1,-2-3 53,-2-1 1,0 0-106,0 5 0,0-1-29,0 0 1,-6 1-159,-2-1 1,-3 2 130,-1 3 1,-2-8-841,-3 4 0,3-4 409,-2 4 1,2-1-1982,2 0 1,-2-5 2229,-3-3 0,4-2 0,-5-2 0</inkml:trace>
  <inkml:trace contextRef="#ctx0" brushRef="#br0">3833 11398 7917,'13'-6'0,"-6"3"0,-3-5 0,3 5 8,-6-8 0,9 9 80,-6-7 0,1 1 627,-1-4-414,-2-1 0,3 5 202,-5 0 0,0 0-114,0-5 0,0 1 33,0-1 0,0 1-82,0 0 1,-1 1 17,-3 2 0,1-2-140,-5 3 1,1 1 114,-1-1 1,-3 5-42,2-1 1,-2 1-66,-1-1 0,-1 3-156,1-4 0,0 4 125,-1 1 1,1 4-83,-1 0 1,2 6 103,3-2 1,-3 7 22,3 2 0,1 5-169,-1-1 0,5 2-163,-1 2 0,1-2 41,-1-2 1,3 4 91,-4 0 1,5-1 13,5 5 1,-3-2 52,7-3 1,-5 1-71,4 0 1,-4-2 44,4-2 1,-1 3-102,2-4 0,2 4 82,-3 0 0,-1-3-100,1 0 0,-1-2 81,1 2 1,2 2-12,-6-2 0,4-2-31,-4 2 1,5-5 35,-5 5 1,4-4-11,-4 3 1,2-5 2,-2 2 0,-3 1-66,3-2 0,-2 1 53,-2-5 1,0 1 274,0-1 0,0 0 402,0 1 130,0-1-411,-6 1 0,-1-2-68,-5-3 0,4 2 174,-1-6 1,1 0-113,-4-4 0,-5 0-360,1 0 1,-2 0 50,1 0 1,3 0-1548,-2 0 0,-2 0 276,1 0 1170,-5 0 0,8-6 0,-3-1 0</inkml:trace>
  <inkml:trace contextRef="#ctx0" brushRef="#br0">4019 12254 12354,'-7'12'709,"2"0"-426,5 1 0,0-1-17,0 1 115,0-1-319,5 0 8,2 1 0,6-2-96,-1-3 1,-4-2 82,1-6 1,-1 0 19,4 0 1,1-2-169,-1-2 1,1-3 110,-1-5 1,-4 1-84,1 2 0,-3-2 113,3 3 0,0-3 199,-5-1 1,1-1-1,-5 1-195,0 0 0,-2-1 195,-2 1 0,0 3 185,-8 1 0,2 5-194,-7-1 0,2 2-49,-1-3 0,2 4-752,-3-3 0,-1 3 134,2 1-1512,-1 0 0,5 0 1939,0 0 0,-1 0 0,1 0 0</inkml:trace>
  <inkml:trace contextRef="#ctx0" brushRef="#br0">4106 11175 6010,'-7'0'-239,"2"0"786,5 0 5837,0 0-6163,5 0 0,-2 0 0,5 0 0,1 0 28,3 0 0,0 0-385,1 0 0,-5-5 136,0 1 0,1 0-154,3 4 1,0-1-21,1-3 0,-5 2-421,0-2-488,-5 3 483,8 1-307,-9 0 263,3 0-905,-5 0 1549,0 0 0,0 0 0</inkml:trace>
  <inkml:trace contextRef="#ctx0" brushRef="#br0">4181 11088 7970,'0'-7'409,"0"1"546,0 1-146,0 3 160,0-3-209,0 5 882,0 0-1652,0 5 0,0 2 85,0 6 0,0 5-978,0 2 1,0 0 518,0 0 1,0-3-2106,0 3 2489,5-4 0,2 7 0,5-4 0</inkml:trace>
  <inkml:trace contextRef="#ctx0" brushRef="#br0">4367 11175 8022,'7'-6'172,"-2"-1"1372,-5-5-192,0-1-889,0 1 1,1 4-55,4-1 1,-3 2-181,7-1 0,-5-3 461,4 3-447,0-3 0,5 0-57,-1 3 57,1-3 1,-1 9-154,0-2 0,-3 3-40,-1 1 102,0 0 1,5 1-6,-1 3 1,-4-1 99,1 5-249,-1 0 1,3 5 77,-3-1 0,3 1-53,-3-1 0,-1-4 92,2 1 0,-3-1-108,3 4 0,2-3 31,-3-1 0,-1-4-165,1 4 109,0-5 0,5 7 117,-1-6-249,1 0 1,-1-4 48,0 0 0,-3 0-320,-1 0 265,0-6 0,3 0-106,-2-7 0,-3 1 116,-1-1 0,-4 1 28,3 0 1,2-1-282,-2 1 272,0-1 1,-4 1 192,0-1 1,0 5-116,0 0 1,0 4 363,0-4-229,0 5 1,-4-4 245,0 3-215,-6 2 0,7-3-30,-5 5 0,4 0 279,-4 0-259,-1 0 0,-3 5 189,-1 4 0,1 2-64,0 1 0,-1 0 155,1 1 1,-1-1-71,1 1 1,0-2-127,-1-3 1,1 3 230,-1-3 0,2-1 332,3 1 1,-3-3 66,3 3 1,-3-4-325,-2 4 1,-3-5 59,-1 1 0,-1 2-181,2-2 1,2 4-89,-2-4 0,-1 2-31,5-2 1,-4-3-253,8 3 0,-3-2-1945,-1-2 1360,5 0-6254,-4-6 6834,9-1 0,2-11 0,7-1 0</inkml:trace>
  <inkml:trace contextRef="#ctx0" brushRef="#br0">4900 11733 7858,'0'-7'1478,"0"0"-504,0 3-426,0 2 197,0-3 1,2 5-254,2 0 0,-2 5-40,7 4 0,-7 2-182,3 1 0,0 0-124,-1 1 28,0-1 1,-2 1 37,2-1 1,-3-4-401,3 1-110,-2-7-696,-2 4 541,0-6-71,0 0 317,5 0 1,-2-7 132,5-5 1,1-1 20,3-3 1,0-2 6,1 1 0,-5 1 242,0 3 0,1 2 46,3 3 123,0-3 1,1 10 89,-1-4-42,1 4 0,-1 7-109,0 2 1,-5 4-111,-3 5 1,2-3 26,-2 2 1,0-2-258,-4-2 1,0 1-647,0-1 436,0-5-684,0 4 498,6-10 173,-5 5 0,6-8 86,-3-2 1,3 2 2,5-7 0,-1 0 79,-2-8 1,2 6 123,-3-5 1,3 9 168,1-6 0,-3 5-75,-1 0 1,-4 2 683,4 6-587,1 0 0,3 0-70,1 0 0,-5 4-68,0 0 0,-5 6 202,1-2 0,1 3-411,0 2 1,0-1-1127,-1 1-1301,-2-1 1738,9 0 1,-10-3 1,3-1-1124,3-5 1934,-6 2 0,10-5 0,-4 0 0</inkml:trace>
  <inkml:trace contextRef="#ctx0" brushRef="#br0">5582 11695 7858,'7'9'0,"-3"-1"2013,3 0-1308,-5 5 0,3-5 266,-5 0-371,0 0 0,2 5 191,2-1-632,-3-5 1,5 0-650,-6-3 510,0-2 314,0 3 90,0-5-5715,0 0 5291,-6-5 0,-1-8 0,-5-6 0</inkml:trace>
  <inkml:trace contextRef="#ctx0" brushRef="#br0">5545 11497 7858,'0'-12'2094,"0"5"-1698,0 1 0,2 6-150,2 0 0,-2 0-171,7 0 1,-5 6 117,4 2 1,-1 0 18,1 5 1,2-4-213,-6 8 0,11-3 0,-1-2 0</inkml:trace>
  <inkml:trace contextRef="#ctx0" brushRef="#br0">5855 11658 7858,'6'7'381,"1"4"1,1-8 1042,0 5-937,1 0 0,-3 1 225,-1-1 1002,-4 0-1072,-1 5 0,0-1 78,0 0-761,0 1 200,0-1 1,-4 1-12,0-1 1,-2-1-84,2-3-656,3 3 389,-5-9-869,6 3 839,0-5 1,0-1-529,0-3 0,0-3 274,0-6 0,2 0 69,2-4 0,3-1 243,5-2 1,-1 2 443,-3 5 77,3 1 1,-4 1 368,6 3 0,-5 2 240,0 6 1,-4 0-450,5 0 1,-5 1-111,4 4 0,-4 3-167,4 8 1,-5-2-416,1 3 0,2 1 212,-2-2 1,0 1-1415,-4-5 1,1 0 86,4 1 1300,-4-1 0,10 1 0,-4-1 0</inkml:trace>
  <inkml:trace contextRef="#ctx0" brushRef="#br0">6389 11472 7838,'0'-12'0,"-2"3"3224,-2 1-2213,3 5 0,-6-2-296,3 5 1,1 0 30,-5 0 0,5 1-302,-1 3 1,1 2-229,-1 2 0,3 5 7,-3-1 1,2 0-58,2 5 0,6-3 57,2-2 1,2 1-247,-2-1 0,7 0-89,-3 1 0,2-1-79,-6 1 0,3-1-112,-2 0 0,-2 1-92,1-1-190,-5 1 0,2 3 218,-5 1 1,-4-1-215,0-3 0,-6-5 151,2 0 1,-3-1 231,-1 1 0,-1 2-22,1-6 247,-1 0 0,1-4 34,0 0-111,5 0 0,0 0 1042,3 0-471,2 0-22,-3 0-302,5 0 1,1 0 390,3 0 1,2 6-211,2 2 0,3-1 10,-3 1 1,2 0-138,-2 5 1,3-1-41,-2 1 1,-3-1-544,3 0 0,-5 1 253,4-1 1,-5 1-1188,1-1 1,2 0 94,-2 1-692,5-1 1,-6-3 249,5-1 1613,-5-5 0,8 8 0,-4-5 0</inkml:trace>
  <inkml:trace contextRef="#ctx0" brushRef="#br0">6674 11658 11094,'12'0'908,"0"2"-315,-4 2 0,3 1-199,-3 3 1,3 4-59,2-4 0,-2 4-346,-3 5 1,3-3 78,-3 2 0,3-6-487,2-2 1,-1 0 317,0 5 0,-3-5 241,-1 0-15,0-5 0,5 7-3793,-1-6 1073,-5 0 2594,4-4 0,-10-6 0,5-1 0</inkml:trace>
  <inkml:trace contextRef="#ctx0" brushRef="#br0">6873 11584 8733,'-9'12'2991,"1"1"-1835,0 5-692,-5-5 0,5 11 226,0-4-1245,0 4 471,-5 1 1,5-5-1555,0 1 1239,-1-6 1,2 3 314,3-6 1,2 1 83,-3-1 0,4 1 0,-4-1 0</inkml:trace>
  <inkml:trace contextRef="#ctx0" brushRef="#br0">7096 11844 7835,'8'4'0,"0"1"0,-5 4 1753,1-1 0,2-1-825,-2 2 0,0-1-689,-4 4 1,-1 1-30,-3-1 0,-3 2-3352,-6 2 3142,1-2 0,-6 10 0,-1-5 0</inkml:trace>
  <inkml:trace contextRef="#ctx0" brushRef="#br0">7839 11323 13859,'5'0'149,"2"2"-4,1 2 1,2 3 63,-6 5 0,5 1-154,-5-1 1,4 0 66,-4 1 0,0-1-177,-4 1 0,0 3 52,0 1 0,0-1 94,0-3 0,0 3-56,0 1 0,0-1-265,0-3 0,0-5-54,0 0 245,0 0-566,0 5 401,6-6 0,-4 2-34,7-5 164,-6 1 1,8-10-100,-3 1 0,-1-5 52,1 0 1,-4-2-297,4-1 415,-5 0 1,4 1 339,-3 2 963,-2-2-715,3 10-458,-5-5 0,0 9 37,0 5 1,-4 2 86,0 11 0,-2-1 155,2 5 1,3 0 302,-3 0 0,2-5-247,2 1 1,0-4-2,0 3 0,0-4 411,0 0-553,0 3 1,0-5 126,0 3-4,0-4-733,0 0-298,-5-6 0,-2 2-745,-6-4 1,5-1-102,0-4 0,0 0 1434,-5 0 0,1 0 0,-1 0 0</inkml:trace>
  <inkml:trace contextRef="#ctx0" brushRef="#br0">8510 11509 7824,'6'-12'0,"-5"0"-113,3-1 0,-3 1 160,-1-1 1,0 0 380,0-4 1,-4 7-156,0-2 1,-1 2 147,1-2 0,1 0-59,-5-1 1,1 5 55,-2 0 154,-2 5 388,4-8-187,-5 9-504,0-3 1,3 6-229,1 3 0,5 9 107,-1 8 1,3 3 91,1 5 0,0 7-18,0 5 0,1 2-13,3-2 0,-1-3-61,5-1 1,-3-1-263,3-7 0,-4 0-127,4-5 0,-4 1 154,5 0 0,-7-6-249,2-2 1,2 1 154,-2-2 1,0-3-968,-4-5 516,0 0-467,0 5 408,0-6 1,-1-2-268,-3-5 1,-3 0 957,-6 0 0,-4 0 0,-3 0 0</inkml:trace>
  <inkml:trace contextRef="#ctx0" brushRef="#br0">8274 11621 8622,'-7'-6'1235,"2"5"-1130,5-4 0,1 5 337,3 0 1,3 0-89,6 0 0,5 0-91,2 0 0,4 0-41,1 0 0,1 0 0,3 0 0,-3-5-755,3 1 1,-3-4-280,-1 4 0,0-2 568,0 2 1,-5 2 115,1-7 0,-6 6 128,2-1 0,2-3 0,0 1 0</inkml:trace>
  <inkml:trace contextRef="#ctx0" brushRef="#br0">8733 11456 13943,'-1'8'-31,"-3"21"-61,2 1 112,-2-1 1,4-3-663,4 3 1,-1-8 458,1-14 102</inkml:trace>
  <inkml:trace contextRef="#ctx0" brushRef="#br0">9278 11368 15974,'1'1'37,"12"19"504,-1-3 0,-5 5-157,-3-1 0,-1 1-400,1-2 0,-3 4 74,3-3 1,-8 1-887,-4-2 1,-3 2-154,10-21 899</inkml:trace>
  <inkml:trace contextRef="#ctx0" brushRef="#br1">7381 11596 7790,'0'-7'801,"0"2"146,0 5 1128,0 0-1870,0 5 1,0 4 74,0 7 1,0 3 163,0 6-389,0 0 239,0 0-571,0 0 261,0-1 0,4-3 240,0 0-438,6-6 1,-4 3 193,2-6-118,3 1 1,-6-5-278,4 0 285,2-5 42,-4 2 7,5-5 72,0 0 0,-1-5-31,-2-3-20,2-3 104,-4-2 0,5-1-66,0-2 0,-3 1 120,-1-6 0,-4 2-103,4-2 0,-5-1 12,1 6 0,2-5 0,-2 4 1,0-3 571,-4 3 1,0 1-235,0 3 1,0 5 954,0 0 159,0 5-563,0-8-751,0 9-28,0-3 0,0 10 386,0 4 0,0 7-93,0 5 0,1 2 17,4 2 0,-4 0-373,3 0 1,2-5-344,-2 1 0,4-4-1701,-4 3 1,6-4 1064,-2 0 1,3-4 367,2-3 557,-1 2 0,0-10 0,1 5 0</inkml:trace>
  <inkml:trace contextRef="#ctx0" brushRef="#br1">8919 11447 8184,'0'13'678,"0"-1"1,0 1-482,0-1 0,0 5 74,0-1 0,2 1-133,2-5 1,1 2-87,4 2 0,0-6-220,-4 2 125,4-2 1,-3-2 218,2 1-355,3-7 88,-4 4 0,1-8 67,0-2 0,-5 2 32,1-7 1,2 1 27,-2-4 0,0-5 23,-4 1 1,1-1 101,4 5 0,-4-5 335,3 1-244,-2-1 1065,3 5-470,-4-1-365,5 6-144,-6 2 1,0 10-438,0 4 0,0 6-72,0 1 0,1 6-73,3-1 0,-1 2-2904,5 2 3148,1 0 0,3 0 0,1 0 0</inkml:trace>
  <inkml:trace contextRef="#ctx0" brushRef="#br1">9738 11497 8086,'0'-12'-179,"0"5"200,0-4 1,0 4 191,0-6 0,-4 1 438,0 0-190,-6-1 1,5 1-84,-3-1 1,-2 5 63,6 0 0,-6 5-247,2-1 1,1 3-52,-1 1 1,1 1 19,-2 3 1,-2 4-142,3 9 0,-1 2 300,0 6-147,-2 5 1,8-4-142,-5 3 0,5 2 81,-1-2 0,3 0-296,1-5 1,0-3 85,0 0 1,1-6 178,3 1 0,-1-6 7,5-2 0,-3-5-535,3 1 1,0-2 184,5-2 0,-5-2-229,0-2 1,0-3 106,5-5 0,-1-5 105,1 1 1,-2-6 224,-3 1 1,3-2-54,-3-2 1,-1-6-30,1-2 0,-5-2 3,1-3 0,-1 0 96,1-4 0,-2 5 21,2 0 1,-3 0 175,-1 4 1,0 2 493,0 2 1,-1 5-360,-3 3 1,2 3 693,-2 6 1,1 1 123,-1 2-273,3 4-454,-5 5-616,1 11 229,3 3 0,-3 15 114,5 0 59,-6 5 0,5 2-373,-3 5 0,2 1 174,2-5 1,0 0-701,0 0 1,5-4-1,0-1-142,2-2-457,-4 5 793,8-9 0,-4 3-171,5-9 700,-5-2 0,9 0 0,-2 2 0</inkml:trace>
  <inkml:trace contextRef="#ctx0" brushRef="#br1">9962 11485 8086,'0'-7'0,"0"1"686,0 6 3153,0 0-3079,0 6-409,0 1 0,-2 9-40,-2 1 0,3 3-44,-4-3 0,4 4 115,1-5-442,0 6 125,0-8 1,0 4 146,0-6 1,0 1 37,0-1 0,4-4-434,0 1-814,1-7 670,0 9 0,-2-8-20,5 5 0,-4-5 92,4 1 1,-3-2 44,3-2 1,-4 0-205,4 0 253,1-6 0,2-1-69,-3-5 1,3-2 91,-3-3 1,-1 2 101,1-5 1,-5 3-77,1-4 0,2 5 106,-2-5 0,1 6 457,-1-1 0,-2 2-218,2 1 1,-3 1 1016,-1 0-624,0-1-57,0 1 33,0-1-62,0 6 0,0 1 3,0 1-200,0 4-515,0-4 238,0 5 183,0 0 0,0 5-120,0 3 1,0-1 392,0 1 1,0 1-143,0 3 0,0 1 3,0-1 1,5 0 108,-1 1 1,0 3 61,-4 1 0,0 1 108,0-2 1,0-1-180,0 6 1,0-4 32,0 3 1,0-5-113,0 2 0,1-2-139,3 2 1,-2-8 321,2 4-176,-3-4-410,-1 4 0,2-6 0,2-3-3801,-3-3 2853,5-1 1,-5 0 947,3 0 0,-3 6 0,5 1 0</inkml:trace>
  <inkml:trace contextRef="#ctx0" brushRef="#br1">10631 11658 8083,'-6'-5'3711,"0"3"-3415,6-3 0,0 3 1303,0-2-938,0 3 1,1-6-256,4 3 0,1 1-188,7-5 0,-1 4 46,1-5 1,3 5-58,1-4 1,3 1-106,-3-1 1,1-2-171,-2 6 1,-2-4-508,3 4-304,-4-6 1,0 9-1003,-1-3 0,-3 2 908,-1 2 1,-1 2 972,1 2 0,9 3 0,-4 5 0</inkml:trace>
  <inkml:trace contextRef="#ctx0" brushRef="#br1">11264 11534 8042,'0'-12'573,"0"-1"1,0 1-49,0 0 0,-1 3-2,-3 1 0,1 4 26,-5-4 1,-1 5-232,-3-1 1,-1 2-59,1 2 1,0 0 35,-1 0-65,1 0 0,-1 2-114,1 2 0,1 4 142,3 9 1,-2-2-183,6 6 0,0-2 86,4 1 0,0 4-183,0-3 1,0 2-259,0 2 1,5-5 199,4 1 1,2-6-156,1 2 0,2-3 98,2-2 1,2-4-665,3 1 1,2-7 334,-2 2 0,2-2-823,2-2 1,0 0 1286,0 0 0,-6-6 0,-1-1 0</inkml:trace>
  <inkml:trace contextRef="#ctx0" brushRef="#br1">11500 11485 8042,'0'-7'2370,"0"1"-1609,0 6 1740,0 0-2183,0 6 1,5 2 45,4 8 0,2 0-144,1 4 0,0 1-190,1 4 1,-1 0 373,1-1-921,-1 1 456,0-6 0,2 5 127,3-3-1105,-3-3 740,-2-1 1,-1 0 111,-3-1 0,3-3-53,2-5 89,-6-5-996,4 8 533,-5-10 0,3 5-583,-1-6 604,-5 0 0,6-6-872,-4-2 1465,-1-3 0,1-12 0,2-4 0</inkml:trace>
  <inkml:trace contextRef="#ctx0" brushRef="#br1">11723 11509 8042,'0'-7'1241,"6"2"-303,-5 5 794,4 0-648,-5 0 0,-5 7-507,-3 5 1,-5 8 392,-3 8 1,-2 4-396,-3 5 0,-2 2-119,2 2 1,3-2-212,2 2 1,-2-2-703,1-2 0,2-4-433,7 0 1,-2-5-863,6 1 1,0 0 1751,4-5 0,5 4 0,2-9 0</inkml:trace>
  <inkml:trace contextRef="#ctx0" brushRef="#br1">17988 732 7832,'-2'-9'1336,"-2"1"27,3 5-938,-5-2 0,6 4 1094,0-4-583,0 4-355,0-4-317,0 5 1,2 0 207,2 0 0,4 0-107,9 0 0,3-5-150,9 1 0,-2-1-326,1 1 0,3 2 156,-2-2 0,0 1-134,-5-1 1,0 3 126,-3-3 0,1-2-1187,-6 2 1,1 0-92,-5 4 0,-4 0-1725,1 0 2965,-7 0 0,4-6 0,-6 0 0</inkml:trace>
  <inkml:trace contextRef="#ctx0" brushRef="#br1">17963 744 7935,'-7'0'0,"2"0"1918,5 0-975,0 0 60,0 6-392,0-5-195,0 10 279,-6 1 1,5 4-225,-3 4 1,1 5-104,-1 4 1,2 1-122,-2-1 1,1 2-141,-1 2 0,3 1 113,-3-5 0,2 4 27,2-4 1,0 0-159,0-4 1,0 0 25,0-1 1,4 1-63,1 0 0,0-4 31,-1-1 0,-2 0-185,2 0 1,1-2 68,-1-5 1,6-1-60,-2 0 0,-1-1 51,2-2 0,-1 0 36,4-4 1,1-1 29,-1-4 1,5 0 89,-1 0 0,2 0-62,-1 0 0,-2 0-22,5 0 0,0 0-185,0 0 0,2-4 125,-5-1 0,5 0-743,-1 1 0,2-2 369,2-2 1,-2 1 164,-2 3 0,1-2-446,-5-2 1,-1-3-2769,-3 3 3451,-1 2 0,0-10 0,1 2 0</inkml:trace>
  <inkml:trace contextRef="#ctx0" brushRef="#br1">17889 1141 7845,'0'7'0,"0"-2"410,0-5 1,6-1 0,7-2 993,6-1-975,5-5 174,6 7-195,-4-9-1,4 10-664,6-10 249,-3 4 0,6-6 172,-6 1 1,-1 1 46,1 3 0,-3-2 13,-5 6 1,-6-4-1804,-2 4 0,-3-1-1225,-2 5 2804,-5-5 0,-2 4 0,-5-5 0</inkml:trace>
  <inkml:trace contextRef="#ctx0" brushRef="#br1">18050 769 8836,'-13'-12'1743,"7"5"-1132,0 1 0,6 16-185,0 2 1,4 10 212,0 3 0,6 5-627,-2 8 0,-2-1 48,-2 0 1,-3 3-827,-1-3 1,0 6 531,0-10 1,0 6-460,0-6 0,0-3 75,0-1 618,0-3 0,6-1 0,1 0 0</inkml:trace>
  <inkml:trace contextRef="#ctx0" brushRef="#br1">18831 732 7896,'0'-13'1441,"0"1"-932,0 0 0,0 3 220,0 1-296,0 0-204,-5-5 1,-2 2-100,-5 3 0,-1-2 86,1 6 1,-1-4-369,1 4 1,0 0 190,-1 4 0,1-2-61,-1-2 1,1 3 192,-1-3 160,1 2-265,0 2 0,3 0 279,1 0 71,5 0-176,-2 0 178,5 6 1,0 1-89,0 5 1,0 1-24,0-1 1,1 4-74,3 1 0,-2 5-51,2-1 0,-3 8 39,-1 4 0,0 3-150,0 1 1,0 0-83,0 0 1,0 5 140,0-1 1,0 0-130,0-4 0,0-4 15,0 1 0,2-7-42,2 2 0,-1-4 121,5-4 1,-4-2-96,4-3 42,-5-2-150,8 4-677,-4-11 579,5-2 0,1-5-1061,-1 0 1,1-5 615,-1-3 1,0-5 290,1-3 0,-1 1-41,1-6 0,0 0 400,4-4 0,-3-5 0,4-2 0</inkml:trace>
  <inkml:trace contextRef="#ctx0" brushRef="#br1">19030 769 7896,'-2'-7'1394,"-2"3"1,3 1-394,-3-1-302,2 3-483,2-5 0,0 8 27,0 2 1,2 4 1096,2 8 0,-1 4-644,5 5 0,0-1-424,5 1 1,-2 0-363,-3 0 0,3 0 122,-3-1 1,3 1-70,2 0 1,0-4 84,4-1 1,-3-5-668,2 2 1,-2-3 263,-1-2 0,3-4-550,1 1 0,3-6 351,-3 1 0,-1 1-492,-3-1 1,-1 0-876,1-4 1409,-1 0 0,-4 0-834,1 0 1346,-7 0 0,4-5 0,-6-2 0</inkml:trace>
  <inkml:trace contextRef="#ctx0" brushRef="#br1">19290 794 7896,'0'-13'1369,"0"5"-360,0 0 30,0 5-532,0-2 0,-1 6 50,-3 3 1,1 4 132,-5 9 1,-2 2-255,-6 6 0,0 4-466,-4 0 1,3 0 55,-3-4 1,0-1-835,0 1 0,2-1 590,5-4 1,1-2 215,-1-5 1,2-1-1656,3 0 0,3-3 1657,5-1 0,-6-5 0,-1 2 0</inkml:trace>
  <inkml:trace contextRef="#ctx0" brushRef="#br1">19340 620 10993,'7'-7'1091,"4"2"1,-4 1-655,5-1 1,1 0-336,-1 1 122,0 2-119,6-3 1,-4 5 88,3 0 0,-5-1-193,-4-4 0,3 4 178,-2-3-632,2 3-205,1 1 379,0 0 136,1 0 72,-6 0 428,4 0-164,-10 0 588,5 0-120,-6 0 139,0 0-505,0 5 0,1 2-105,3 5 1,-2 2 40,2 3 1,-3-2-10,-1 5 0,0 1 49,0 4 0,1-4-50,4-1 0,-4 2 312,3 7 0,-3-3 480,-1 3 1,0-2-775,0-3 1,0 5-16,0 0 0,0 0 14,0-4 1,0 3 131,0-4 0,0 8-102,0-7 0,0-2 9,0-2 0,5-2-39,-1 2 0,0 1 1,-4-5 0,0-1-9,0-4 1,0 1 26,0-1 1,0-3-80,0-1 8,0-5 0,-1 3-1205,-4-1 1,-2-4 572,-5 3 1,-2-3-5912,-2-1 6357,-4 0 0,-4 0 0,-1 0 0</inkml:trace>
  <inkml:trace contextRef="#ctx0" brushRef="#br1">20146 881 7878,'0'-7'943,"0"1"0,-4 5-389,0-3 956,0 2-742,4-3 1,1 5-329,3 0 0,-1-4 58,5-1 0,5-3-157,3 4 1,6-4-93,-1 4 1,3-5-8,0 5 1,-2-4-114,3 4 0,-4-4 88,4 3 0,0-3-422,-5 4 0,-2-4-869,-1 4 0,-4 0 628,0 4 1,-1-5-810,1 1 0,-5 0-139,0 4 554,-5 0 0,2 2 8,-5 2 832,0-3 0,0 10 0,0-4 0</inkml:trace>
  <inkml:trace contextRef="#ctx0" brushRef="#br1">20146 1129 7914,'0'7'1051,"0"-2"-876,0-5 1407,0 0-1417,6 0 1500,1 0-1049,5 0 0,5-5 128,-1-4 67,6 4-297,3-6-382,1 4 0,5-1 92,-7-1 1,0 5-279,-3-4 0,5 4 101,-6-5 0,7 7-1471,-7-2 0,0-2 265,0 2 1159,-5 0 0,9-2 0,-5-1 0</inkml:trace>
  <inkml:trace contextRef="#ctx0" brushRef="#br1">21362 409 8091,'0'-12'-3,"0"-1"3,-5 1 210,3 0 481,-3-1-515,-1 1 1,3-1 527,-5 1-293,5 5 59,-2-4-234,-1 4 253,-1 0-254,1-4 236,-5 10-236,4-5 60,0 6-60,-4-5 214,9 4 117,-9-5-213,4 6-264,1 0 146,-6 0 0,11 0 1,-10 0-1,10 0 1,-5 6 58,1-5-173,3 10 0,-7-8-43,5 5-105,-1 0-27,0 5 313,3 5-211,-9-5 1,9 9 65,-7-5 51,7 5-40,-4-8-78,1 9 93,3-4-36,-3 1 1,5 2-59,0-6 0,0 5 177,0-4-108,0 5 120,0-9-121,0 5 109,0 0-133,5-4 1,-2 8-1,4-4 74,-2 1 0,4-2-34,-5 3 0,1-3-145,-1 4 1,-1-5 78,6 5 0,-7-2 44,2 2 1,2 1 16,-2-6 0,2 5-386,-2-4 0,-3 5 66,3-2 0,2 0 147,-2 0 0,1 0 245,0 0 1,-4 4-124,3-4 1,-1 0 86,1 0 1,-3-3-76,3 4 1,-2-5-18,-2 5 0,0-5 25,0 5 1,1-6 19,3 2 1,-2 1-68,2-2 0,-3 2 49,-1-1 1,0-4 23,0 4 1,0 1-48,0-2 1,0 2-33,0-1 1,0-3 24,0 2 0,0-1 14,0 2 1,-4-3 13,0 2 0,-2-2 108,2-2 1,3 1 31,-3-1 1,-2 1-2,2-1 80,-6 0 0,8 1 81,-7-1-100,1-5 1,-4 3-73,-1-6 1,1 0 73,0-4 1,-1 4-59,1 0 0,-2 0-522,-3-4 1,2 0-2243,-5 0 1,3-1 2508,-4-3 1,5 1-1670,-5-5 0,6 0 1686,-2-5 0,-2 1 0,0-1 0</inkml:trace>
  <inkml:trace contextRef="#ctx0" brushRef="#br1">21399 1736 7545,'-7'0'1320,"2"0"-472,5 0 598,0 0 1,1-4-1290,3 0 0,3-1-167,6 0 0,-1 3-274,0-7 0,1 7-784,-1-3 1,2 0 580,3 1 0,-4 0-289,4 4 1,1 0 775,-2 0 0,6 0 0,-2 0 0</inkml:trace>
  <inkml:trace contextRef="#ctx0" brushRef="#br1">21796 1885 8431,'0'-12'465,"0"3"-337,0 1 1,-1 1 118,-3-1 0,2-3 129,-2 3 0,-1-5 117,1-3-246,-1 2 0,5-8-76,0 5 1,0 1 14,0 4 0,0 3-58,0 1 1,0 0 38,0-5 1,0 5-12,0 0 173,0 0-414,0-5 0,5 1 82,-1-1 1,5 5-46,0 0 0,2 1 94,1-1 1,0-2 37,1 6 0,-1-4 131,1 3-156,-1-4 1,0 7 133,1-2 0,-1 3-69,1 1 1,-5 0 77,0 0 1,1 1-85,3 3 1,-4-1-11,0 5 1,1 1 20,3 3 0,-4 1-121,1-1 0,-2 2-103,1 2 0,3-2 114,-3 3 1,2-4-174,-2 0 0,3-1 54,-3 1 0,-1-1-136,2 0 1,-1-1 54,4-2 1,-4 0-119,1-5 215,-1 1 0,4-5-28,1 0 1,-1 0-114,1 0 1,-5-2 71,0-2 1,0-3 50,5-5 1,-5-1-24,0 1 0,-5 0 56,1-1 0,2-3-45,-2-1 0,0-1 120,-4 2 1,0 2-69,0-3 1,-1 1 178,-3 3 1,2-2 229,-2 7 1,-1 1 18,0-1-114,-4 5 1,2-3-54,-6 6 1,5 0 249,0 0-262,0 0 1,-5 0 87,1 0 1,-1 5-55,1-1 0,-2 5-29,-2 0 1,2-2 113,-3 1 0,-1 0-124,2 5 0,-1-1 59,5 0 0,-5-1-51,1-2 0,-1 2 104,5-3 0,0-1-63,-1 1 1,3-4-144,-2 4 0,7-5 9,-8 1 0,3-2-202,-2-2-974,0 0 1,-1 0 155,1 0-1715,5 0 2638,1 0 0,1-6 0,-2-1 0</inkml:trace>
  <inkml:trace contextRef="#ctx0" brushRef="#br1">21499 397 7982,'-13'0'-65,"1"-6"145,5 5 0,1-5 145,1 6 154,3 0 57,-3 0-211,-1 0 230,5-5 235,-5 4-465,6-5-116,0 6 392,0 0-1,6 0-189,2 0 0,3 0 143,2 0-230,5 0 1,-5 0-172,11-5 1,-6 3 226,2-2-112,4 3 1,-9-3 168,6-1-112,-6 1-28,3 4 0,-6 0 140,1 0-4442,-7 0 2734,6 0 1,-10 0 1370,7 0 0,-7 0 0,4 0 0</inkml:trace>
  <inkml:trace contextRef="#ctx0" brushRef="#br1">21623 198 7982,'-7'-12'693,"-3"4"263,6-1-163,0 7-48,4-4-295,0 6-261,0 0 1,0 6 49,0 2 0,0 9-223,0 3 1,-4 5-578,-1 4 0,1-3 403,4 3 0,0-3-898,0-1 0,2-4 551,2-1 1,-1-3 504,5 4 0,6-6 0,5 3 0</inkml:trace>
  <inkml:trace contextRef="#ctx0" brushRef="#br1">21883 409 7980,'0'-8'-1962,"0"0"1681,-5 5 1461,3-3-478,-3 1-41,-1 4-38,5-5-191,-5 1 109,6 3-159,0-3 57,0-1-249,0 5 1,0-6 190,0 3-157,0 2-102,0-3 0,0 3 122,0-2-19,0 3-1,6-10-253,-5 10-1,10-5 140,-9 1-69,9 3 178,-5-3-88,1-1-215,4 5 0,-4-5 100,6 6 0,-1 0-70,1 0 1,-5 0 84,0 0 1,0 0 45,5 0 0,-1 0 43,1 0-17,-1 0 1,0 4 34,1 1 0,-2 4-68,-3-1 1,3 3-132,-3 2 1,-1-2 140,2-3 0,-3 3-238,3-3 170,2 3-112,-4 2 1,5-2 64,0-3 0,-3-2 1,-1-6 1,-4 0-59,4 0 77,1 0 0,3 0 17,0 0 1,-3 0-44,-1 0-68,0 0 1,1-2 66,-1-2-102,-5 3 98,8-10-175,-10 4 0,4-6 75,-5 1 1,0 0 12,0-1 154,0 1 1,0-1-106,0 1 1,0 0 3,0-1 0,-1 2-72,-3 3 495,3-3 0,-9 8 31,6-5-69,-6 5 0,3-2 5,-5 5 1,4 0 3,-1 0-175,1 0 0,-4 5 1,-1 3 0,2-1-35,3 2 1,-3-5 28,3 4 1,1 0-9,-2 5 0,1-1-16,-4 0 0,4-3 35,-1-1 0,1 0 16,-4 5 0,3-5 143,1 0-181,0 0 0,-5 3 22,1-2 1,4-2 107,-1-3 0,1-3-106,-4 3 0,-1-2 43,1-2 0,0 0 120,-1 0-325,1 0 1,-1 0-412,1 0 0,-1 0 103,1 0-352,0 0 1,3-4 342,1-1 0,5 0-3769,-1 1 4101,3-3 0,6-11 0,2-1 0</inkml:trace>
  <inkml:trace contextRef="#ctx0" brushRef="#br1">22751 930 7919,'0'-8'0,"0"0"0,0 5 0,0-8 568,0 9 100,0-3-168,0-1 1,0 4 218,0-7-426,0 7 1,2-4-76,2 6 1,-1-1-62,5-3 0,0 2 89,5-2 0,-1 3-28,0 1 1,2 5 13,3 4 0,-3 2-31,2 1 1,2 5-104,-1-1 0,3 2 83,-3-2 1,3 2-189,-3 3 1,1 1 50,-2-5 1,-2-1-113,3-3 1,1-1 64,-2 0 0,1-1-25,-5-2 0,5 2 46,-1-3 1,1-2-487,-5-2 1,-3 1-1219,-1-1 1260,0 0 0,0-4-1246,1 0 622,-7 0 461,4 0 589,-6 0 0,5-5 0,2-2 0</inkml:trace>
  <inkml:trace contextRef="#ctx0" brushRef="#br1">23186 831 7919,'-13'-7'2182,"1"-4"-1910,-1 10 1,1-5 196,0 6 0,-2 10-95,-3 2 1,4 9-60,-4 0 1,-1 6-304,2 2 0,-5 4-277,4-4 1,-3 4-1356,3-4 1,1 0 1657,3-4 1,6-5-629,3 1 1,3-6 589,1 2 0,0-3 0,0-2 0</inkml:trace>
  <inkml:trace contextRef="#ctx0" brushRef="#br1">23719 757 7949,'-4'-13'-152,"0"1"338,-6-1 1,5 5 669,-4 0-372,4 0-207,-1 1 317,-1-4-187,1 9 1,-5-3-186,9 5 401,-9 0-388,4 0 0,-4 1-135,3 3 1,-2 3 134,6 6 1,-4 6-25,4 6 0,-5 1-148,5 7 1,0-3 118,4 7 1,0-4-175,0 5 1,0 3 42,0-4 1,0 2-196,0-6 0,0 1 88,0-5 1,2 4 138,2-4 1,-2 0-106,7-4 1,-5-2-593,4-2 0,-5-3-873,1-6 1073,3 6 1,-6-4-301,3 3 0,-2-8-208,-2 0 152,0-7 1,-6 8 769,-2-6 0,-8 0 0,-4-4 0</inkml:trace>
  <inkml:trace contextRef="#ctx0" brushRef="#br1">23409 992 7949,'0'-12'1399,"0"5"-1225,0 1-87,5 6 0,4 0 666,7 0 0,-1 2-263,6 2 0,0-3-582,4 3 1,-1 2 138,1-2 1,0 0-693,0-4 1,-2 0-1346,-2 0 1,2 0 1805,-2 0 184,-3 0 0,5-5 0,-3-2 0</inkml:trace>
  <inkml:trace contextRef="#ctx0" brushRef="#br1">23893 843 7949,'0'-12'962,"0"5"-397,0 2-172,0-1-1,0 5 711,0-5-441,0 6-165,0 0-130,0 6 1,-6 5 330,-2 5-515,2 6 0,-3 2 205,5 5-437,-6 0 0,9 0-479,-3-1 534,2 1 1,2-9-994,6 3 493,-5-9 334,10 4 56,-4-6 1,5-1-128,1-2 80,-1 2-205,1-10-1235,-7 4 481,5-5-227,-4 0 1337,6 0 0,-1-5 0,1-2 0</inkml:trace>
  <inkml:trace contextRef="#ctx0" brushRef="#br1">24091 868 7949,'0'-7'820,"6"2"-299,-5 5-149,5 0-1,-6 0 177,5 0 1,-2 4-150,5 0 0,-4 10-142,5-2 0,-5 5-8,4-1 1,-1-1-31,1 6 1,3-6-544,-3 2 1,2 1 299,-2-2 1,3 1 357,-2-5-131,2 1 0,1-2-1762,1-3 1,-5-1 729,0-3 1,-4-3-432,4 3 374,-5-2 292,8-2 594,-9-6 0,9-1 0,-4-5 0</inkml:trace>
  <inkml:trace contextRef="#ctx0" brushRef="#br1">24327 930 7949,'-6'-12'0,"4"5"768,-7 3 1,5 2-246,-4 2 0,0 6-54,-5 2 0,0 5-344,-4 3 1,2-1 46,-6 6 0,5-2-156,-5 2 1,6-2 65,-2-2 0,3-4-719,2 4 0,4-7 414,0-2 1,5-4-1665,-1 4 771,2-5 1116,2 3 0,0-6 0,0 0 0</inkml:trace>
  <inkml:trace contextRef="#ctx0" brushRef="#br1">24265 757 7949,'12'-7'1161,"-3"-3"-497,-1 6-277,0-6 234,5 9-277,-1-5 0,-4 6 88,0 0 885,6 0-547,0 6 146,-2 1-292,-1 11-229,-4-5 0,6 11 680,-1-5-427,-5 11-213,4-3 55,-10 3 557,5-5-412,-6 5-207,6-4 0,-5-1-207,4-1-27,-5-5 0,0 1 138,0 1 99,0-6 0,0 3-381,0-5 167,0-1 115,0 0-886,0 1 388,-5-6 194,4 4 55,-5-10-1752,6 5 791,0-6 462,0 0 74,-6 0-3189,5 0 1599,-4 0 883,-1 0 1049,-1 0 0,-5 0 0,-1 0 0</inkml:trace>
  <inkml:trace contextRef="#ctx0" brushRef="#br1">24997 1079 7995,'7'-12'-441,"-2"-1"379,-5 1 0,0-1 301,0 1 0,0-5-76,0 1 0,0-6-18,0 1 0,0-1 106,0 1 1,-5-1-65,-4 6 0,3-5 465,-3 5-418,1-1 1,-4 6 184,-1 3-211,1-3 0,-1 9 32,1-2 0,0 3-74,-1 1 0,1 5 67,-1 4 0,2 3-153,3 5 1,-2-2 132,6 5 1,-4 1-227,4 4 1,0-2 61,4-2 1,0 1-183,0-5 0,0-1 75,0-3 1,5-1 129,4 0 0,-3-3-993,3-1 654,-1-5 0,4 2 141,1-5 0,-1-1-14,1-3 1,-1-3 91,0-6 0,1 0-43,-1-4 1,1-2-14,-1-6 1,-4 0 29,1 0 1,-3-5 2,3-3 0,0-3 75,-4-1 1,3 0-70,-4 0 1,0-1 237,-4 1 0,0 1-85,0 3 1,0 4 414,0 9 1,0 2 93,0 5-289,0 1 10,0 5 451,0 1 0,0 8-229,0 2 0,-4 4-258,0 9 0,-4 8-12,3 8 1,0 3-17,1 1 1,2 0-229,-2 0 0,3 0 133,1 1 1,0-1 77,0 0 0,0-5-36,0-3 0,4 1-808,0-1 1,2-2-584,-2-6 0,1 1 670,4-5 1,0-1-774,-5-3 0,5-1 548,-5 0 1,5-3 350,0-1 0,-2-4 394,1 4 0,0-5 0,4 3 0</inkml:trace>
  <inkml:trace contextRef="#ctx0" brushRef="#br1">25295 794 8219,'-7'-6'1117,"1"5"-901,6-5 181,0 6 1823,0 0-2044,6 6 0,-4 1 177,7 5 400,-1 6-268,4-4 33,1 9-150,-1-3 53,1-1-204,-1 4 0,0-3-1,1 4-498,-1-4 270,-5-2 1,4-2-32,-3 1 1,3-1-226,2-3 0,-1-5-76,1 0 1,-5-4-461,0 5 0,-4-7-836,5 2 567,-1-2 377,-1-2 1,0 0-122,-3 0 153,-3 0 1,5-2-5,-6-2 668,0-3 0,0-11 0,0-1 0</inkml:trace>
  <inkml:trace contextRef="#ctx0" brushRef="#br1">25530 769 7900,'7'0'799,"-1"-6"-474,-6 5-37,0-4-17,0 5 528,0 0 0,-4 1-230,-1 3-184,-4 3 1,2 9-31,-6 1 1,1 5-5,0-1 1,-1 2-77,1 2 0,-1 1-45,1 3 0,0-3-13,-1 3 0,1-4 260,-1-4 1,5 2-65,0-2 1,0 2-93,-5 2 0,2-6-69,3-2 0,-2 1 208,6-2-365,-6 1 0,5-5 365,-3 1-304,2-6 0,6-1 187,0-1-218,0-4 228,0 4-30,0-5-4441,0 0 3125,0-5 1,10-2 992,2-5 0,14-12 0,1-2 0</inkml:trace>
  <inkml:trace contextRef="#ctx0" brushRef="#br1">7406 11596 7951,'0'-7'-882,"0"2"1895,0 5-653,0-6 1,-1 5 269,-4-3-186,4 2 23,-4 2-23,5 0 1025,0 0-1333,0 6 1,0-3 60,0 5 0,0 0 70,0 5 20,0-1-123,0 6 1,0-4-89,0 2 1,0-2-155,0-2 223,0 1 0,0-1-176,0 1 233,0-1-305,0 0 120,0 1-9,0-1 34,5 1-26,-4-1 0,5-4 70,-6 1-23,0-7-107,0 4 107,0-1-176,6-3 158,-5 3-116,4-5 1,-3 2 68,2 2 1,-1-3-17,5 3 27,-5-2-17,8-2 0,-9 1 44,7 3-43,-6-2-19,8 3 0,-9-5 26,7 0-150,-7 0 116,4 0 0,-5 0-46,3 0 26,-2 0-1,3 0 72,1 0 0,-3 0-43,5 0 0,-4-4-88,4 0 1,-4-4 85,5 3 1,-7-4-196,2 0 0,2-2 16,-2-1 1,4 0 96,-3-1 0,0 1-144,-1-1 174,-2 1 0,4 0-96,-1-1 255,-4 6 0,4-4-137,-5 3 0,5 1-162,-1-1 128,0 0 0,-4-5 283,0 1 0,0 4 14,0-1 0,0 5 220,0-4 110,0 5-295,0-8 206,0 10-138,0-10-94,0 9 55,0-3-84,0 5 1634,0 0-1265,0 5-395,0 2 0,-1 4 26,-4-3 1,4 4-13,-3-4 0,2 3 173,2 1-234,0 1 6,0-1 0,0 0 17,0 1 1,0-1-1,0 1 0,0-5-14,0 0 1,0 0 66,0 5-6,0-1-194,0 1 160,0-1-38,6-5-123,-5 4 92,5-10 0,-5 6 135,3-3-109,-2-2 0,5 3-274,-3-5 211,-3 0-424,10 0 0,-8 0-25,5 0-2602,-5 0 1330,8 0 1,-8-1-2275,5-3 3953,0-3 0,5-6 0,-1 1 0</inkml:trace>
  <inkml:trace contextRef="#ctx0" brushRef="#br1">7865 11373 7325,'0'-7'333,"-6"-4"235,5 10 158,-4-10-363,5 9 0,-2-5 67,-2 3 1,3 3 590,-5-5-284,6 6 659,0 0-911,0-5-118,6 3-13,1-3-182,5 5 63,0 0 77,1 0-322,-1 0 0,-4 1 75,1 3 72,-6 3 0,2 6-3,-5-1 0,0 1-140,0-1 0,0 4 104,0 1 0,-4 0-109,0-5 0,-5 0-9,5 1 1,0-1 29,4 1 0,-4-1 26,0 0 0,0 1 71,4-1-111,0 1 1,-4-1 40,0 0 0,-1-3-148,5-1 140,0 0 0,0 0-65,0 1-35,0-7-13,0 4-120,0 0 187,0-5-216,0 4 200,6-5 1,-3 0-269,5 0 254,0 0 0,5 0-250,-1 0 0,-4-4 21,1 0 0,-5-4 104,4 4 1,-1-2 89,1 2 1,-1 3-174,-3-3 406,-2 2-286,3-3 559,-5 3-170,0-3 61,0 5 67,0 0 106,0-6-118,0 5 217,0-5-205,0 6-71,0 0-150,-5 0 1,2 2-132,-5 2 1,5-1-208,-1 5 0,-2-4 154,2 4 1,0-4 128,4 5-77,0-1 1,-2 3 10,-2-3 0,3 3 159,-3-2-105,2 2-7,2 1 1,0 0 22,0 1 1,0-5 7,0 0-1,0-4 37,0 5 1,0-5-75,0 4 0,0-4 271,0 5-137,0-1-110,0 4 1,0 1 68,0-1 5,0-5 103,0 4 2,0-4 150,0 0-262,0 4 64,0-10-106,0 5 0,-4-5-60,0 3 0,-1-2-3,1 2 1,1-3 159,-6-1-1737,7 0 1046,-9 0 0,8 0 465,-5 0 0,-6 0 0,-5 0 0</inkml:trace>
  <inkml:trace contextRef="#ctx0" brushRef="#br1">22863 1401 7002,'-7'0'662,"2"0"-276,-1 0-114,-1 0 17,-5 0-64,5 0 1,0-4 436,3 0-431,3 0 0,-5 4 59,1 0-59,3 0 0,-3 0 1,5 0 2370,0 0 1,5 0-1741,3 0-388,9 0-242,-3 0 111,15 0-112,-9 0 239,11 0-239,-1 0 1,-4-5-206,10 3 18,-10-3-1,5 5 246,-12-6-58,4 5-415,-9-5 208,4 6-1,-6 0 348,-5 0 19,-1 0-189,-6 0-1978,0 0 1207,-6 0 325,-1 0 0,-9 0-28,-1 0 304,-5 0-117,3 0 21,0 0 1,-5 0-227,4 0 216,2 0 1,-6 0 2,4 0 0,-2 0 205,1 0 163,3 0-172,0 0 1,4 0-160,-4 0 496,11 0-134,-4 0-239,10 0-8,-5 0 315,6 0 26,0 0-422,6 0 1,2 2 116,9 2 0,-2-3-34,6 3 1,-1-2-31,5-2 0,0 0 38,0 0 1,-5 0-16,1 0 1,0 0 18,4 0 0,-5 0-209,1 0 0,-6 0 37,2 0-215,-4 0 1,-4 0-307,-1 0 237,-5 0 284,2 0 1,-6 0-53,-3 0 0,-3 0-183,-6 0 0,-4 0 51,-4 0 0,-3 0 103,0 0 1,-1 0 95,0 0 0,0 0 365,0 0 1,2 0 214,2 0 1,3 0-286,6 0 0,0 0-180,-1 0 0,5 0 60,0 0 1188,5 0-352,-3 0-686,6 0-147,0 0-123,6 0 0,2 0 109,9 0 0,2 0-296,6 0 1,0 0 107,-1 0 1,5-2-4768,0-2 4854,0 3 0,2-5 0,0 6 0</inkml:trace>
  <inkml:trace contextRef="#ctx0" brushRef="#br1">5099 12117 8090,'-7'-5'-716,"-4"3"766,4-3 1,-1 3 138,-1-2 14,7 3 275,-10-5 0,10 6-113,-7 0 0,7-1 564,-2-3-118,2 2-118,2-3-86,0 5 635,0 0 0,6 0-840,2 0 0,4 4 30,5 0 1,1 0-122,3-4 1,6 4 46,-2 1 1,4-1-7,0-4 0,-2 0-41,6 0 0,1 4 46,3 0 0,0 0-107,0-4 1,0 0-136,1 0 0,3 0 75,0 0 1,1 0-18,-5 0 0,-1 0 77,-3 0 1,3 0-156,-3 0 0,1 0 61,-1 0 0,2 0-95,-6 0 0,5 0 96,-1 0 0,3 0-18,1 0 0,-4 0 16,0 0 1,0-4 4,5 0 0,-5 0-33,0 4 0,-4-2 37,4-2 1,-1 3-220,1-3 1,1 2 71,-5 2 1,4 0-44,-4 0 0,4 0 125,-4 0 0,1-1-19,-1-3 1,-2 2-61,2-2 0,-2 3 47,2 1 0,-3 0-112,3 0 0,-3 0 103,-1 0 0,0 0-49,0 0 1,1 0 15,3 0 1,-3 0-8,3 0 0,-3 0 13,-1 0 0,4 0-17,0 0 1,0 0 215,-4 0 1,0 0-112,-1 0 0,1 0-7,0 0 1,-2 4-33,-2 0 1,2 0 136,-2-4 0,3 0-71,0 0 1,1 0 86,0 0 1,0 4-112,0 1 0,-1-1-17,1-4 1,0 0 135,0 0 0,-2 0-86,-2 0 0,1 0-155,-5 0 0,3 0 0,-3 0 0,1 1 0,-2 3 0,-5-2 0,6 2 0,-6-3 0,7-1 0,-6 0 0,1 0 0,-1 0 0,-4 0 0,1 0 0,-5 0 0,4 0 0,-4 0 0,4 0 0,-5 0 0,3 0 0,-1 0 0,-3 0 0,3 0 0,-6 0 0,-3 0 0,-5 0 0,-7 0 0,-9 0 0,-7 0 0</inkml:trace>
  <inkml:trace contextRef="#ctx0" brushRef="#br1">5173 12340 8136,'-7'0'2583,"2"0"-1709,5 0 236,0 0-608,5-5 1,2 3-114,5-2 1,2-1 59,3 1 0,1 0-140,2 4 1,4-5 3,-4 1 1,8 0-74,1 4 0,0 0-99,-4 0 0,1 0 112,3 0 1,-3 0-31,3 0 0,1 4-98,-1 0 0,2 1 99,-2-5 0,-2 0 81,6 0 1,2 0-103,6 0 1,-2 0 90,2 0 1,-1 0-82,1 0 1,-1 0 93,6 0 0,-6-5-86,1 1 0,-2 0-22,-2 4 1,-1-1-169,-3-3 0,3 2 152,-3-2 1,-2 3-182,2 1 1,-4 0 49,5 0 1,-6 0-28,6 0 1,-6 0 90,6 0 1,-5 0 10,4 0 0,-6 0-28,2 0 0,1-4-15,-1-1 1,4 1 28,-4 4 1,0 0-2,-4 0 0,0 0 0,0 0 1,0 0-9,-1 0 0,1 0 26,0 0 0,1 0-18,3 0 1,-3 0-82,3 0 0,-3 0 7,-1 0 0,0 0-18,0 0 1,-4 0-32,-1 0 0,0 0 92,0 0 0,4 0-149,-4 0 1,0 0 71,0 0 1,-3 0-31,4 0 1,-5 2 46,5 2 1,-6-3-63,1 3 1,2-2 82,-1-2 0,4 0 9,-5 0 0,2 0-20,-1 0 1,-4 0-8,4 0 0,1 0-54,-2 0 0,2 0 50,-1 0 0,-3 0-28,2 0 1,2 0 23,-1 0 0,-1 0-39,-3 0 1,-1 0-66,0 0 38,1 0 1,-1 4-330,1 0 224,-7 0 0,1-4-178,-2 0-208,-4 0 348,10 0-1585,-10 0 500,5 0 531,-6 0-3035,0 0 3782,-6 0 0,-6 6 0,-7 1 0</inkml:trace>
  <inkml:trace contextRef="#ctx0" brushRef="#br1">2518 13382 17628,'13'0'637,"-1"0"1,1-4-377,-1 0 0,0 0-211,1 4 1,-1 0 124,1 0 1,0-4-109,4-1 0,-3 1-438,2 4 0,-1-1 279,2-3 1,-3 2-595,2-2 0,-2 3 346,-2 1 0,1 0-951,-1 0 1,1-4 538,-1 0 1,0 0-896,1 4 0,-5 0 231,0 0 1416,-5 0 0,8 0 0,-4 0 0</inkml:trace>
  <inkml:trace contextRef="#ctx0" brushRef="#br1">2593 13667 8033,'-7'0'1173,"0"0"-299,3 0 151,2-5-265,-3 3-300,5-3 29,0 5 3666,0 0-3810,5 0 54,-3 0-169,9 0 0,-10 0 244,5 0-173,-1 0 0,2 0 113,6 0-184,-7 0 58,5 0-173,-4 0 0,6-4 114,-1 0 1,1 0-54,-1 4 0,0-5 68,1 1 1,-1 0-159,1 4 0,-1-4 137,0 0 0,-3 0-78,-1 4 0,0-2 245,5-2 32,-1 3-228,0-5 0,-1 5 178,-2-3-518,2 2 184,-10-3-1813,5 5 949,-1 0-3890,-3 0 4716,9 0 0,-5 5 0,7 2 0</inkml:trace>
  <inkml:trace contextRef="#ctx0" brushRef="#br1">3263 13395 7900,'0'-7'1373,"0"-4"-495,0 9-176,0-9 206,0 10-299,0-5-107,0 6-307,0 0 1,0 7-120,0 6 0,0 0 101,0 8 1,0 1 40,0 7 0,0-3-147,0 3 1,0 1-10,0-1 1,0 2 104,0-2 1,4-3-67,0 3 0,1 1 80,0-1 0,-4 0-191,3-4 0,2 0 94,-2-1 1,0-3-214,-4 0 0,4-6-201,0 1 160,0-2 0,-2-3 138,2-2 1,-3-3 2,3-1-330,-2-4 164,-2 4 118,0-5 1,0-1-26,0-3-253,0-3 153,0-11-1178,-6-1 1282,5-6 0,-6 0-87,3 0 0,1-4-43,-5 1 1,4-7-90,-5 2 374,7 3-227,-9-6 1,8 8 62,-6-5 0,7 6 191,-2-2 0,1 3-193,-1 1 0,2 1 19,-2 4 0,3-2 863,1 5-489,0 1 0,0 3 512,0 1 0,0-1-378,0 1 1,1 1 289,3 3-472,3-3 1,7 5 11,3-2 0,-4 2-74,4 6 0,-2 0-138,2 0 0,-2 0 134,5 0 1,-4 6-18,0 2 0,-2-1 11,-2 1 1,1 2-6,-1 6 0,-5-2 111,-3 3 1,-2-3-103,-2-2 1,0 2 170,0 2 1,0-2-142,0 3 0,-6-4-1,-2 0 0,-3-1-70,-2 1 1,1-1 0,-1-1 203,1-3-1174,0 3 642,-1-9 1,1 7-8,-1-5-2678,1 1 1351,5-5 1535,-4 0 0,4-6 0,-5-1 0</inkml:trace>
  <inkml:trace contextRef="#ctx0" brushRef="#br2">3424 14089 7747,'-7'0'626,"0"0"-90,3 0 159,3 0-133,-5 0-34,6 0-391,0 0 52,6 0 1,-4 0 118,7 0 1,-1 0-67,4 0 0,6 0-124,3 0 1,2 0 98,2 0 0,-3 0-129,3 0 1,-3 0-7,7 0 1,-1 0 96,1 0 1,2 0-104,6 0 0,6-1 76,3-3 1,2-2-142,2-2 0,3-3 74,1 2 0,1 3-88,-1-3 1,-2 2 129,6-1 0,-5-3-172,0 3 155,4 2-71,-6-5 1,4 9-152,-5-7 221,-6 7-185,4-9 1,-5 9 97,2-2 1,2 1-88,-6-1 0,5 3 144,-5-3-63,1 2 32,-5 2 0,0-4 19,0 0 0,-1 0 5,-3 4 0,2 0-37,-6 0 1,4 0 418,-4 0 0,0 0-129,-5 0 1,3 0-167,1 0 0,-1 0 27,2 0 1,-3 1-46,-1 3 1,-1-1-91,1 5 0,0-5 104,0 1 1,-2-1-163,-2 1-108,2-2 232,-3 3-266,-1-5 80,4 6 0,-9-5-222,3 3 1,1-3 57,-2-1 113,1 0 100,-5 0 1,-4 0-68,1 0-3118,-7 0 1785,4 0 1,-9 0 1419,-5 0 0,-11 6 0,-13 1 0</inkml:trace>
  <inkml:trace contextRef="#ctx0" brushRef="#br2">4168 14263 7864,'0'-7'1796,"0"0"-1621,0 3-37,0 2 0,2-3 278,2 5 0,3 1-37,5 3 0,0 3-30,1 6-211,-1-1 0,5 5 67,-1-1 0,1 2 141,-5-1-383,6-4 72,1 11 0,1-10 20,-4 2 0,-2-2-230,-1-2 1,-1-1 117,0-2-1008,1 2 388,-6-4 253,4-1 95,-4 0-378,-1-6-820,0 0 930,-6 0 0,1 0 597,3 0 0,-2-6 0,3 0 0</inkml:trace>
  <inkml:trace contextRef="#ctx0" brushRef="#br2">4466 14250 7864,'-1'-7'0,"-4"3"0,4 3 0,-10 2 946,3 3-614,-3 3 0,-3 6 395,-3-1-461,4 6 0,-7 0-646,4 3 0,2 2 188,-3-2 0,5 1-495,4-2 1,-2 2 331,6-5 1,-4 0-913,4-5 1267,-1 0 0,11 1 0,1-1 0</inkml:trace>
  <inkml:trace contextRef="#ctx0" brushRef="#br2">4838 14263 7864,'13'-6'2014,"-1"-1"-2085,0 0 0,-5 1 195,-3 1 491,-2 4 1,-8-5-203,-2 6 0,-3 2-284,-1 2 1,-2 3-11,-3 5 1,2-1-108,-6-2 0,6 2 71,-1-3 1,-2 3-75,1 1 1,1-3 25,3-1 1,2-4 106,3 4 1,-2-4-32,6 5-58,0-7 1,4 5-42,0-3 123,0-2 184,0 9-249,6-10 0,2 5 81,8-6-178,-2 5 26,4-3 1,-1 3-113,-1-5 49,6 0 0,-7 0-149,6 0 1,-6 0-885,2 0 894,2 0 0,-5 0-1478,2 0 452,-2 0-496,-1 0 923,-1 0 402,-5 0 400,-2 0 0,-5 6 0,0 1 0</inkml:trace>
  <inkml:trace contextRef="#ctx0" brushRef="#br2">4726 14498 7864,'-6'6'1446,"-5"-5"-429,9 5 741,-3-6-686,5 0-66,0 0-846,5 5 0,2-3-327,5 2 0,2-3 197,3-1 0,2 0-1134,6 0 0,0 0 616,0 0 1,3 0 487,1 0 0,0 6 0,-4 1 0</inkml:trace>
  <inkml:trace contextRef="#ctx0" brushRef="#br2">5210 14288 10797,'0'12'693,"0"0"-511,0 1 1,4-1-44,1 1-69,-1 4 0,-3-3 261,3 3 70,-2 2-447,9 0 70,-5 1 1,3-7 143,-1-4-346,-5-7 129,8 4 40,-4-1 1,1-3-89,0 2 51,-5-3 1,7-2-133,-6-3 31,5 2 144,-2-9-427,0 10 253,4-10 0,-5 4-15,2-5-52,3-1 0,-8 0-126,5-4 233,-5 3 92,8-4-81,-10 6 30,10 0 0,-8-1 445,5 1-142,-5-1 192,3 1-295,-1 5 0,-4 0 1017,4 3-525,-4 3-271,-1-5-40,0 6 751,0 0 1,4 6-402,0 2 1,2 3-242,-2 1 1,-3 1-234,3-1 0,2 5 47,-2-1 0,4 1-440,-4-5 0,6 3-2637,-2-2 1452,3 2 747,2-8 670,-1 5 0,6-5 0,1-1 0</inkml:trace>
  <inkml:trace contextRef="#ctx0" brushRef="#br2">7270 13990 7755,'8'0'840,"0"0"-566,-5 0 1,4 0 74,-3 0 0,-1 4 205,5 0-131,0 0 1,5-4-141,-1 0 1,0 0 86,1 0 0,-1 0-111,1 0 1,0 0-40,4 0 1,-3 0-102,2 0 0,-2 4 115,-2 1 1,5-1-216,0-4 0,0 0 148,0 0 0,-2 1-153,6 3 0,-2-2-38,2 2 0,2-3 115,-2-1 0,4 0 12,4 0 1,-3 0 1,3 0 1,-2 0-43,2 0 1,-3 0 48,3 0 0,-2-4-53,-3 0 0,1 0 51,0 4 1,1 0-97,3 0 1,-3 0 77,3 0 0,-1-4-25,1-1 1,-2 0-16,6 1 1,-4 2 16,5-2 1,-7-1 121,2 1 0,1-5-105,-1 5 0,0-1 6,-4 1 1,1 2 1,3-2 0,-4 3-32,0 1 1,2-2-4,-6-2 0,5 3-1,-5-3 0,1 2 1,-1 2 0,1 0 19,-6 0 0,5 0 73,-5 0 0,1 0-74,-5 0 0,5 0-6,-1 0 1,1 0 11,-5 0 0,1 0 75,-1 0 1,1 0-110,-1 0 0,0-4 8,1 0 1,3 0-328,1 4 1,-1 0 146,-3 0 0,-1 0-894,1 0 0,-1 0 494,1 0 1,-5 0-3444,0 0 3966,-5 0 0,-3 5 0,-7 2 0</inkml:trace>
  <inkml:trace contextRef="#ctx0" brushRef="#br2">7667 14300 10078,'12'5'978,"0"4"1,1 2-696,-1 1 0,5 1-63,-1-1 1,6 4-11,-1 1 1,-2 0 120,2-5-111,-6 6-309,9-4 1,-11 4 169,4-6 139,-3-5-585,-2 4 1,0-4 5,1 5 1,-2-4-795,-3 1 665,3-7 1,-5 5 228,2-3 1,-1-2-1532,-3 2 700,-3-3 1090,5-1 0,-6-5 0,0-2 0</inkml:trace>
  <inkml:trace contextRef="#ctx0" brushRef="#br2">8014 14312 7939,'0'-7'1366,"0"2"-804,0 5-125,-6 0 0,-1 0-167,-5 0 1,0 5-51,-1 4 1,-3 6 63,-1 1 0,1 2-140,3-1 1,-3 1 111,-1 2-849,1 4 532,3-10 0,2 4-1026,3-6 0,-3 0 561,3 1 1,2-1 525,2 1 0,-3-1 0,0 0 0</inkml:trace>
  <inkml:trace contextRef="#ctx0" brushRef="#br2">8361 14288 7245,'-7'0'1932,"2"0"-1468,5 0 2037,0 0-2289,5 0 237,-3 0-236,9 0 0,-4 0-150,0 0 150,4 0 0,-5 0 53,1 0-54,4 0-73,-4 0 0,2 0 127,-1 0-337,0 5 427,-1-4-465,4 5-137,-4-6 1,1 4 123,0 0-88,-5 0 131,3-4 1,-2 2 155,0 2-26,0-3-24,-4 5 1,0-5 200,0 3-181,6-2-2,-5 3 292,4-5-34,-5 0 529,0 0 1,-4 1-808,0 4 0,-5-3 256,0 7-318,-7-7 0,1 9-168,-6-2 0,4 2 195,-3 1 1,-1-1 151,-4-3-639,0 3 1,6-4-3921,3 6 2578,2-6 1839,1 4 0,1-4 0,0 5 0</inkml:trace>
  <inkml:trace contextRef="#ctx0" brushRef="#br2">8436 14548 11957,'0'-7'602,"0"2"-899,5 5 0,-2-5 309,5 1 1,5-5 156,3 0 0,5-2 153,-5-1-107,6 0-1917,-8-1 1134,4 6 0,-1-4-820,-1 3 1388,1-3 0,-5-1 0,1-1 0</inkml:trace>
  <inkml:trace contextRef="#ctx0" brushRef="#br2">8758 14312 7882,'0'-7'2539,"0"2"-1548,0 5 593,0 0-1423,0 5 0,4 2 31,0 6 0,1-1-127,-5 1 0,1-1 56,3 0 1,-3 1-157,4-1 1,-3 1 146,3-1 20,-4 0-431,10 1 148,-10-1 104,10-5-72,-4 4 1,1-10 152,1 4-35,-1-4 1,4-5-132,1 0-101,-6-6 1,4 7-71,-3-5 93,-2 0 87,5 1 0,-9-4-116,7 3 98,-7-3 1,5-2 82,-3 1 1,-2-1 127,2 1-72,-3 0 1,3-1 205,1 1 0,-1 3-191,-4 1 73,0 5 640,0-8-393,0 5-89,0-1 227,0 1 24,0 6 1325,0 0-1684,5 0 316,-3 0 1,3 1 75,-5 4 1,4 2 11,0 5 0,0 0 230,-4 1-463,6-1 0,-5 1 95,4-1-20,1 0-221,-4 1 1,5-1 232,-3 1-53,-3-1-616,10 0 191,-9 1 236,9-6-2946,-10-2 1054,5-5-4261,-6 0 6001,0 0 0,-6 0 0,-1 0 0</inkml:trace>
  <inkml:trace contextRef="#ctx0" brushRef="#br1">4057 13097 7794,'-5'-8'-902,"1"-1"1,-1 7 2106,1-3-721,2-1 0,-5 0-37,3-2 0,1-2 523,-5 6-324,5-6-226,-8 9 51,5-10 84,-7 10-136,1-5 53,-1 6-109,1 0-214,0 6 1,0 0 41,4 7 1,-1-1-124,4 1 1,1-1 78,4 0 0,-4 1 45,0-1 1,0 2-162,4 3 0,0-4 70,0 4 1,0 1-48,0-2 0,0 5 32,0-4 0,0 5 30,0-2 1,0 0 3,0 0 0,1-3-18,3 3 1,-2 0 68,2 0 1,1 2-45,0-5 1,3 4-87,-4-5 0,6 5 79,-2-5 0,-1 5 22,1-4 0,-4-1-21,4-3 1,-5-1-367,1 0 228,3 6 0,-1-4 106,2 3 0,-2-4 116,-6 0 1,0-1-87,0 1 1,4-5-1,0 0 345,-1 2-298,-2-5 470,-1 6-124,0-4-340,0 6 1,-1-7 222,-4-1 1,3 0 65,-7-1 0,5 0-340,-4-4 0,0 5 67,-5-1 0,1 0-621,0-4 1,-5 0 323,0 0 1,1 0 162,3 0 1,5 0-883,0 0 1,1-2 827,-1-2 0,-9-3 0,3-5 0</inkml:trace>
  <inkml:trace contextRef="#ctx0" brushRef="#br1">4131 13692 7699,'-6'-7'185,"5"-4"0,-6 10 27,3-3 253,3-3 202,-5 5-361,6-3 1,0 4 453,0-4-220,-5 4-223,3-4 114,-3 5-303,5 0 68,0 0 1,4 1 23,0 3 0,6-1-62,-2 5 0,3 0-2,1 5 1,-3-1-14,-1 1 1,0-1 26,5 0 0,-2 1 9,-3-1 1,3 1-10,-3-1 0,3-4-202,2 1 1,-2-5 57,-3 4 0,3-5-122,-3 1 0,3 1-231,2-1 0,-1 1 198,0-5 1,-3 0-355,-1 0 0,-4 0 227,4 0 1,-3 0-332,3 0 135,-5 0-499,2 0-55,-5 0 232,6 0 0,-5-2-861,3-2 1635,-2-3 0,-2-5 0,0-1 0</inkml:trace>
  <inkml:trace contextRef="#ctx0" brushRef="#br1">4354 13643 7890,'0'-7'1701,"0"0"-1239,0 3-247,0 2 1,-1-3 903,-3 5-713,2 0 0,-4 0-196,1 0 1,3 1 383,-7 3-214,1 3 0,-4 6 45,-1-1-237,6 6 1,-4-4 6,3 2 1,1 2-1,-1-1 1,4 3 181,-4-3-399,5-1 65,-8-3 0,8-1 29,-5 1 0,4-2-289,-5-3-275,7 3 369,-4-10 1,6 6-2545,0-3 1597,0-2 1070,0 3 0,6-10 0,0-2 0</inkml:trace>
  <inkml:trace contextRef="#ctx0" brushRef="#br1">4205 13097 7759,'0'-7'-523,"-1"-3"924,-3 6-59,3-5 206,-5 2-341,6-6 1,0 1 570,0-1-510,0 1 1,0 0 50,0-1 0,0 5 169,0 0-257,6-1 1,-4-2 96,7 3 112,-7-3-317,9 4 1,-8-1 97,5 0 0,-3 4-197,3-5 0,-4 7 92,4-3 1,-4 0-138,5 1 0,-5-5 34,4 5 1,-4 0-56,4 4 1,-3 0 52,3 0 0,-4 0 62,4 0 0,-4 0 6,5 0 0,-2 2-15,1 2 0,3-2 120,-3 7 1,-1-1-118,1 4 0,-1 2 0,1 3 0,2-3-25,-6 2 0,6-2-80,-2-2 1,-1 1 46,1-1 1,-1-4 56,1 1 0,3-3-116,-2 3 0,2-2 57,1-3 0,1-3-145,-1 3 1,0-2 87,1-2 0,-1 0-132,1 0 1,-1 0 14,0 0 21,1-6 1,-1 1-84,1-4 0,-5-2 95,0 3 0,-5 1-39,1-1 0,2 0 50,-2-5 1,0 1 53,-4-1 1,0 1-48,0 0 1,0-1-18,0 1 1,-2-1 90,-2 1 1,2 1 220,-7 3 252,1-3-317,-4 4 1,-1 0 272,1 3-244,-1 2 0,1 2 17,0 0 0,-1 5-55,1-1 0,-1 5-1,1 0 0,0-3 18,-1 3 1,1-1 14,-1 4 1,5-1-1,0-2 1,0 2-48,-5-3 1,1 3 170,-1 1 1,1 1-15,0-1 0,-1-3 284,1-1-378,-1 0 1,1 0 436,-1 1-250,1-7 12,0 9-955,-1-9 385,1 3 330,-1-5 62,1 0-1814,5-5 1,0 2-164,3-5 345,3 5 1,-5-8 1457,6 3 0,0-3 0,0-2 0</inkml:trace>
  <inkml:trace contextRef="#ctx0" brushRef="#br1">4019 12923 6528,'-12'0'2254,"5"0"-1210,-4 0-443,10 0-300,-5 0-68,6 6 1,2-3-27,2 5 1,-2-5-111,7 1 0,-1-3 99,4-1 1,2 0-242,3 0 0,-4 0 56,4 0 0,-2-1-557,2-3 1,-4 1 124,4-5 1,-3 5-555,-2-1 81,1-3 1,-1 4-152,0-5 1045,-5 5 0,-1-8 0,-6 4 0</inkml:trace>
  <inkml:trace contextRef="#ctx0" brushRef="#br1">4131 12812 8027,'-7'-6'1558,"0"5"-944,3-3 265,3 2-527,-5 2 0,6 2-145,0 2 1,0 8-52,0 9 0,0 2-295,0 2 0,0 4-377,0 0 1,0 5 515,0-1 0,0 3 0,0 1 0</inkml:trace>
  <inkml:trace contextRef="#ctx0" brushRef="#br1">4739 13395 7855,'0'-7'58,"0"1"0,0 5 638,0-3-245,-6 2 536,5-3-198,-5 5-12,6 0 1373,0 0-1925,6 0 1,-1 1 59,4 3 0,2-1-60,-3 5 0,7 1 32,2 3 0,-1 0-55,-3 1 1,-1 1-36,1 2 1,0-6-44,4 2 1,-3-2-156,2 2 1,-2 1-85,-2-1 0,1 0 104,-1 1 1,1-5-294,-1 0 0,-1-4 150,-3 5 0,3-7-112,-2 3 1,-3 0-52,3-1-1076,-7 0 113,10-4-178,-11 0 117,4 0 504,-5 0 441,0 0 396,0-5 0,-5-2 0,-2-5 0</inkml:trace>
  <inkml:trace contextRef="#ctx0" brushRef="#br1">4999 13345 9781,'-7'0'905,"-4"5"0,9-2-594,-7 5 0,5 1-64,-4 3 0,4 1 96,-4-1 0,5 0-63,-1 1 0,-2 3 102,2 1 0,-4 1-38,4-2 1,-5-1 46,5 6 0,-5-6-40,0 2 1,0-3 434,0-2-232,-2 0 21,10 1-171,-10-1 333,4 1 29,0-7 5,2 5-22,-1-4-322,5 0 39,-10 4 241,9-9-266,-3 3-50,5-5-1298,0 0-220,0 6 304,0-5-257,0 5-1454,0-6 213,0 0 0,0-6 2321,0-2 0,5-9 0,2-2 0</inkml:trace>
  <inkml:trace contextRef="#ctx0" brushRef="#br1">5384 13246 7949,'-4'-13'353,"0"1"676,-6 5-186,3-4 311,-5 10-545,-1-5-388,6 6 1,2 7 219,5 5 1,0 6-138,0 7 1,0 4-93,0 0 1,0 5 13,0 0 0,5 0 0,4-1 0,-2 1-133,1-5 1,-4 4-187,4-4 1,-4-1-487,5-7 1,-7 2 354,3-2 0,0-2-654,-1 2 0,0-6 446,-4 1 0,0-6-309,0-2 0,-1-1-11,-3 1 0,1-1-682,-5-2 1434,0-4 0,-10 4 0,-2-5 0</inkml:trace>
  <inkml:trace contextRef="#ctx0" brushRef="#br1">5185 13531 7949,'-6'-12'1568,"0"5"-1073,6-4-274,0 9 1,1-3 246,4 5 0,1 0 171,7 0-512,5 0 1,-3 0-24,6 0 1,-1 0-877,5 0 568,0 0 0,0 0-263,0 0 0,-1 0-585,1 0 1,0 0 1051,0 0 0,0-11 0,-1-3 0</inkml:trace>
  <inkml:trace contextRef="#ctx0" brushRef="#br1">5632 13308 11847,'0'12'1506,"-4"2"-1311,0 2 1,0 2 39,4 3 0,0 2-717,0-2 1,0-3 379,0-1 1,0 0-833,0 0 0,4 0 531,0-5 1,6-4-1806,-2 0 1188,3-5 1020,1 3 0,6-6 0,1 0 0</inkml:trace>
  <inkml:trace contextRef="#ctx0" brushRef="#br1">5793 13357 8794,'0'9'983,"0"-1"0,0 0 712,0 5-1174,0-1 1,0 0-244,0 1 1,4-1-104,1 1 1,0-2-418,-1-3 0,-2 3 28,2-3 1,1-1-562,-1 1 132,6-5 1,-4 4 330,2-3 0,3-3-202,-3 4 0,-1-4 204,1-1 0,-4 0 1,3-1-106,-1-4 0,2-1 272,-4-7-26,6 1 1,-7-1 71,5 1 1,-5-5 165,1 1 0,-1-2 1037,1 1-690,-3 4 598,5-5-392,-6 11 749,0 1-370,0 6-268,0 0-466,0 6 1,0-2-211,0 8 1,0-2-178,0 7 1,0-2-1221,0 1 1124,0-2 0,0 4-774,0-6 372,0 1-1639,5-1 1083,-4-5 1174,5-1 0,-1-1 0,2 2 0</inkml:trace>
  <inkml:trace contextRef="#ctx0" brushRef="#br1">6041 13271 8674,'7'5'1199,"4"-4"1,-5 10-624,2-2 1,2-2 411,-6 1 1,4 0-413,-4 5 1,2 3-137,-2 1 0,-3-1-101,3-3 0,-2-1-90,-2 0 1,0 5-240,0-1 1,-2 1 84,-2-5 0,-3 1-573,-5-1 1,0 1 337,-1-1 1,1 4-1120,-1 1 1,1-5-252,0-3-1663,-1-1 3173,1-1 0,5 4 0,1-4 0</inkml:trace>
  <inkml:trace contextRef="#ctx0" brushRef="#br1">6488 13444 8530,'0'-12'1259,"0"-1"-885,0 1 1,-1 0-139,-4-1 1,3 1-27,-7-1 0,3 5 697,-3 0 1,-2 4-356,3-5 1,-3 7-367,-1-3 1,3 4 0,1 1-123,-2 0 1,-1 4 282,-1 0-383,0 6 0,1-2 132,2 9 0,0-3 144,4 2 1,-3-1-165,4 2 1,0-3-624,4 2 0,0-2 133,0-2 0,4-3-50,0-1 0,6-5-97,-2 1 338,3-3 1,2-1-63,-1 0 130,0 0 0,1-1 0,-1-3-176,1-5 201,-1-2-7,0-1 1,-3-2-144,-1-2 374,0 2-217,5-10 1,-5 5 77,0-6 42,-5 1 0,7-3 228,-6-2-162,0 3 1,-3-8-97,3 5 0,-2 0-31,2 4 1,-3 2-45,-1 2 2018,0 3-613,0 11-633,0-4 950,0 10-990,0-5 1,-1 6 46,-3 0-424,2 0 1,-5 6 162,3 2 1,2 9-74,-7 3 0,5 5-265,-4 4 0,5 1 108,-1 3 0,3-1-475,1-3 1,0-3 247,0 3 0,0-7-1378,0-1 0,1-2 106,3 2 1,2-3-292,2-6 0,3 1-620,-3-1 2230,3 0 0,7 1 0,1-1 0</inkml:trace>
  <inkml:trace contextRef="#ctx0" brushRef="#br1">6699 13308 13579,'0'12'1127,"0"-4"-665,0 1 1,0 3-110,0 5 1,0-1-246,0-3 0,0-1 66,0 0 0,4 1-216,0-1 0,0 1-2,-4-1 1,4-4-16,1 0 1,0-3-784,-1 3 456,-2-5-85,9 2 1,-4-5 196,5 0 0,-4-4 28,0 0 0,-3-6 25,3 2 0,-4-3-137,4-1 1,-4-2 220,5-3 1,-7 3 164,3-2 0,-3-2 107,2 1 0,-2 1-89,2 4 0,-3 3 554,-1 1 0,2 1-20,2-1 1392,-3 2-844,5 1 121,-6 3-670,0-3 1,0 6 118,0 3 0,0 3 196,0 6 1,0 3-361,0 1 0,-2 3-422,-2-3 0,3 4 60,-3-5 1,2 1-180,2-5 1,0 5 79,0-1 1,0 1-2745,0-5 1094,0 1 0,4-1-926,1 0 0,-1 1 2503,-4-1 0,0 1 0,0-1 0</inkml:trace>
  <inkml:trace contextRef="#ctx0" brushRef="#br1">7133 13457 7803,'-8'0'427,"0"0"1,5-2 944,-1-2-176,2 3-387,-3-5 81,3 6-177,-3 0-504,5 0 1,5 0 13,4 0 0,2 0 91,1 0 1,2 0-1,1 0 316,2 0-461,-1 0 1,1 0-63,-1 0 1,2 0 62,-1 0 1,-4 0-412,4 0 1,-3 0 207,-2 0 1,1 0-892,-1 0 1,0 0 510,1 0 1,-5 0-2070,0 0 898,-5 0 292,8 0-134,-10 0 759,5 0 667,-12 0 0,0-5 0,-7-2 0</inkml:trace>
  <inkml:trace contextRef="#ctx0" brushRef="#br1">7307 13283 8595,'-7'-7'1390,"1"0"-974,6 3 1453,-5 3-26,3-5-853,-3 6-383,5 0 1,0 7 84,0 5-536,0 6 0,0 7 65,0 0 0,0 4 298,0 0-488,0 5 1,0-8-263,0 3 1,0 2-527,0-2 0,0 0-3962,0-5 4719,0 1 0,11 0 0,3 0 0</inkml:trace>
  <inkml:trace contextRef="#ctx0" brushRef="#br1">7791 13345 8488,'-7'0'765,"1"0"-559,6 0 1,0 7 13,0 5 0,0 2 269,0 7 0,0 3-161,0 5 1,2 0-231,2-4 1,-2 3 68,7-3 0,-5 2-119,4-6 0,-5 1-105,1-2 0,2 3 85,-2-7 1,4 1 111,-4-5 1,0-4-25,-4 1-577,0-1 190,0 4 152,0-5 1,0 0-16,0-3 130,0-3 1,-1 5-198,-3-6 1,1-1 113,-5-4 0,4 3-53,-5-7 0,2-3 52,-1-4 0,-3-7-76,3 3 1,1-5 124,-1-4 0,1 2-5,-2-7 1,0 5 208,5-4 1,-5 7-87,5 1 1,0 1-136,4 3 1,0 2 31,0-2 1,0 6 423,0-2 0,0 4-137,0 0 0,4 1 51,0-1 0,6 2-28,-2 3 0,3-2-15,2 6 1,-1 0-55,1 4 0,-1 0 60,0 0 1,5 0-27,-1 0 1,2 6-49,-1 2 0,-7 3-23,2 1 1,-2 1 31,2-1 1,-5 1-109,-3-1 0,-3 0 5,-1 1 0,0-1-63,0 1 0,-1-1 127,-3 0 0,-3 1-28,-5-1 0,-1-4-680,1 1 0,-1-2 292,1 1 0,0 1-1901,-1-4 922,6-1-415,2-4 1,5-6 1636,0-2 0,11-9 0,3-2 0</inkml:trace>
  <inkml:trace contextRef="#ctx0" brushRef="#br1">8436 13010 7790,'-6'-12'-24,"3"-1"174,-5 1 1,4 1 187,-4 3 0,4-3-130,-5 2 0,2-2 416,-1-1 1,-3 1-183,3 3 1,1-2 336,-1 6-491,-1-6 1,-3 9 45,0-3 1,3 2 59,1 2 24,0 0-274,-5 0 1,1 2 65,0 2 1,1 3-111,2 5 1,0 5 136,4-1 0,-3 6-133,4-1 0,0 2 60,4 2 0,0-4-126,0-1 0,0 1-19,0 4 0,4 0 47,0-1 0,4 1 29,-3 0 1,3-4 18,-4-1 1,6 1 4,-2 4 0,2-2-5,-2-2 0,3 2-6,-3-2 0,2-2-6,-2 2 1,2-4 13,-6 3 0,4-5 122,-4 2 0,5-2-78,-5 2 1,0-4 173,-4 4 1,0-6-130,0 1 0,0-6 102,0 6 1,0-2-56,0 2 1,0-3 503,0-1-414,-6 0 1,1 5-83,-3-1 1,-4-4-252,4 1 0,-3-5 79,-1 4 1,-1-4-4,1 4 0,0-5 73,-1 1 0,1 2-660,-1-2 409,1 0 0,0-4-2001,-1 0-959,6 0 553,-4 0 0,13-1 2500,2-4 0,8-7 0,13-7 0</inkml:trace>
  <inkml:trace contextRef="#ctx0" brushRef="#br1">8473 13593 11911,'0'8'402,"0"1"0,0-1 61,0 4-698,5 1 1,-2-2 151,5-3 1,-3 2-297,3-6 181,0 0 1,4-4 104,1 0 0,-1 0 46,1 0 0,-1-6 37,1-2 0,-2-3 12,-3-1 1,3-2 45,-3-3 1,-1 2 147,1-6 0,-5 6-70,1-1 0,-2 2 177,-2 2 1,-2-1 12,-2 1 0,-3 5-81,-5 3 1,-1 2-92,1 2 1,-5 0 39,1 0 0,-5 0-311,5 0 160,-1 6 0,6-3-2868,3 5 1550,-3-5 1285,9 2 0,-3-5 0,5 0 0</inkml:trace>
  <inkml:trace contextRef="#ctx0" brushRef="#br1">8522 12737 8086,'0'-12'0,"-1"4"268,-3-1 0,3 5 170,-4-4 1,4 4 147,1-5 837,-5 7-417,3-4-282,-3 1-254,5 3-396,0-3 1,0 10 141,0 4 0,1 2 63,3 1 0,2 5-59,2-1 1,3 5-118,-3-5 0,3 5-41,2-5 0,-1 5 79,1-4 0,-1 3 2,0-3 0,2-1 30,3-3 0,-4-1-125,4 1 0,-3-1 36,-2 0 0,-1-3-429,-3-1 0,3-4-225,-2 4-222,2-5-570,1 3 601,1-1-1241,-7-3 819,6 3-137,-11-5 1320,4-5 0,-5-2 0,0-6 0</inkml:trace>
  <inkml:trace contextRef="#ctx0" brushRef="#br1">8771 12712 10878,'-7'0'893,"-4"0"0,8 0-608,-5 0 0,4 2-35,-5 2 0,5-1 73,-4 5 1,4-4-96,-5 4 1,3 1 14,-3 3 1,-2 2-35,3 2 1,-2-2-15,2 3 0,-2-4-54,6 0 1,-5-1 101,0 1 0,2 2-166,-1-3 0,1 3 130,-1-6 0,-2 2-184,6 1 1,-4 0 25,4 1 1,-2-2-38,2-3 1,3 3 121,-3-3 0,-2-1-27,2 2 0,0-5 440,4 4-418,-6-5 0,5 4 384,-3-3-215,2-3 158,2 5-195,0-6-6978,0 0 5365,0 5 1352,6-3 0,-5 9 0,5-5 0</inkml:trace>
  <inkml:trace contextRef="#ctx0" brushRef="#br1">9031 13208 7923,'0'-6'1810,"-5"0"-1264,3 6-125,-3 0-418,5 0 66,0 0 1,0 7 173,0 5 0,0 6-88,0 7 1,0-3-175,0 3 1,0-7 96,0 7 0,4-5-53,0 1 0,0-3-111,-4-6 1,4 1 46,0-1 0,2-4-202,-2 1 85,-3-7-115,10 9 141,-4-9 1,6-1 51,-1-5 0,-4-6-8,1 2 1,-1-3-31,4-1 0,-1-5 29,-2 1 1,2-1 21,-3 5 0,-3-2 94,0-3 1,0 4-53,-1-4 0,2 3 158,-2 2 0,-3 4 89,3-1-114,-2 1 1,2-4 43,0-1 1,0 5 33,-4 0-14,0 5 1,0-4-63,0 3 0,2 3 146,2-4-77,-3 4 9,5 1-41,-6 0-37,0 0 250,0 6 1,0-4-80,0 7 0,0-1 14,0 4 0,0 1-79,0-1 1,0 1 18,0-1 1,0 0-43,0 1 1,0-1-32,0 1-1,0-1 24,0 0 0,1-1-99,3-2 1,-3 2-159,4-3 93,-4-3 63,5 6-1271,-5-9 946,4 9 1,-3-10 29,2 3 203,-3-2 1,10-2-3545,-2 0 3550,2 0 0,1-11 0,0-3 0</inkml:trace>
  <inkml:trace contextRef="#ctx0" brushRef="#br1">9701 13047 7825,'0'-8'88,"0"0"124,0-1 0,-1-2 455,-4 3-249,4-3 457,-10 4-466,4 0 1,-1-2-27,0 5 0,4-1 62,-5 5-1,6 0-152,-8 0 1,6 2-71,-3 2 0,-2 3-52,6 5 0,-4 5 39,3-1 0,-3 6-144,4-1 1,0 2 66,4 2 1,0 0-56,0 0 0,0 4 65,0 0 1,0 5 5,0-1 1,1-1-137,3 1 1,-1-4 84,5 4 1,-5-5-255,1 1 1,2-3 84,-2-1 0,2-2-381,-2-2 1,-3-3 101,3-6 0,-2 0-383,-2 1-784,0-1 566,0 1 221,0-1 1,-6-5 271,-2-3 0,1-3-385,-1-1 1,-1-5 843,-3-3 0,-6-3 0,-1-2 0</inkml:trace>
  <inkml:trace contextRef="#ctx0" brushRef="#br1">9440 13271 7981,'0'-7'1550,"0"1"-1179,0 6 0,6 0 97,2 0 1,3-4-182,2 0 0,0 0-78,4 4 1,1 0 103,3 0-821,2 0 462,-4 0 1,6 0 81,0 0-1509,0 0 771,-6 0-1287,5 0 1989,-5 0 0,6 0 0,-1 0 0</inkml:trace>
  <inkml:trace contextRef="#ctx0" brushRef="#br1">9912 13122 8410,'0'-7'2582,"-6"7"-2336,5 7 0,-6 9-27,3 1 0,3 6-79,-4 2 1,4-2-91,1 2 1,0 0 220,0-4-1136,0 2 654,6-4 0,-4 3-236,7-5 0,-1 0-395,4-5 0,-2-4 842,2 0 0,-2-5 0,8 3 0</inkml:trace>
  <inkml:trace contextRef="#ctx0" brushRef="#br1">10098 13184 11041,'0'12'427,"0"2"-122,0 2 1,0 0 117,0 4 0,0-3-24,0 3-489,0-4 149,0 2 1,1-6-43,3 0-403,-2 1 430,9-1-902,-4-5 415,0-1 256,4-6-330,-4 0 315,5 0 0,-4-2-476,1-2 403,-1-3 1,3-9 269,-3-1 0,2-1-133,-6 2 0,0-2 302,-4-3 0,1 2-4,4 2-316,-4 3 929,4-4 1236,-5 6-817,0 5-370,0 2-771,0 5 0,0 5 80,0 3 1,0 8 81,0 0 1,0 2 0,0-1 0,0-4-868,0 4 0,0-3-56,0-2 0,5-4-1394,-1 1 63,0-1 1095,-4-1 167,0-2 779,0 1 0,5-10 0,2 2 0</inkml:trace>
  <inkml:trace contextRef="#ctx0" brushRef="#br1">10296 13035 7870,'6'-7'0,"-3"-3"864,5 6 0,-4 0-78,4 4 1,-3 4 106,3 0 1,-1 10-78,1-1 0,3 3-353,-3 1 1,-1 2-105,1 6 0,-1-5-132,2 1 0,-4-2-198,-5 2 1,4 1 135,0-5 1,1 0-464,-5 0 1,-2-3-130,-2 2 1,-3-2-422,-5-1 0,2 3-650,-2 1 1,6-2 683,-6-7 0,2 2-778,-2-6 1592,5 5 0,-4-7 0,4 3 0</inkml:trace>
  <inkml:trace contextRef="#ctx0" brushRef="#br1">10743 13159 7870,'0'-15'292,"0"2"-136,0 4 0,0-4 145,0 1 1,-5-1 433,-4 1 1,2 1-358,-1 3 1,0-2-166,-5 6 1,1 0 142,0 4 1,-1 0 146,1 0 1,-1 1-191,1 3-140,5 3 1,-4 10-128,3-1 1,-3 6 58,-2-1 1,6 4-287,3 4 1,3-4 167,1-1 1,0 0-515,0-8 0,1 1 33,3-5 334,3 1 0,6-2-210,-1-3 1,1-2 35,-1-6 0,-4-2 349,1-2 1,-1 0-111,4-9 0,-1 2 11,-2-9 1,2-1-44,-3-4 0,-1-1 42,1-3 1,-5-3 29,1-5 1,1 1-154,0 3 0,-1-5 172,-4 5 0,0 0 192,0 8 0,0 1 1042,0 4-677,0 2 1103,0 5-680,0 7-558,0 0 0,-2 6-90,-2 0 0,3 7-238,-3 5 1,2 8 22,2 9 0,0 2-38,0 6 0,-4-3-684,0-1 0,0-2 419,4 2 1,0-2-1014,0-7 0,1 0 595,3-3 0,-1-4-195,5-4 0,1-1 42,3 1 793,0-6 0,6 4 0,2-4 0</inkml:trace>
  <inkml:trace contextRef="#ctx0" brushRef="#br1">10904 13097 7870,'0'-7'1524,"0"0"-278,0 3-485,0 3-128,0 6 0,-4 5-203,0 10 0,0 0-225,4 0 0,0 2 0,0-4 476,0 2-603,0-5 1,1 3-46,3-6 1,-2 1-212,2-1 1,3-4 45,1 0 0,-1-5 131,1 1 0,-4-2-405,5-2 1,-1-2 153,4-2 0,-3 0 14,-1-8 0,-1 2 0,2-7-165,0 4 310,-7-5-1,9-2 0,-9-3 228,2 2-100,-3-2 24,5 9 302,-5-9-237,5 9 0,-6 0-75,0 6 1221,0 5-404,0-8-278,0 10 23,0-5 717,0 6-146,0 0-719,0 6 1,0 1 626,0 5-700,0 6 1,1-3 81,3 6 0,-2-5-128,2 5 1,-3-6-449,-1 2 0,0 1 146,0-2 0,0 1-969,0-5 1,0-4 339,0 1-1426,0-1 1,0 0 603,0 0 0,2-5-1165,2 1 2575,-3-2 0,5-2 0,-6 0 0</inkml:trace>
  <inkml:trace contextRef="#ctx0" brushRef="#br1">11339 13159 11252,'6'0'2745,"1"0"-2455,-3 0 1,-1 0-85,5 0 0,1 0 942,3 0 1,5 0-453,-1 0 1,2-1-282,-1-4 0,2 3-576,6-7 1,-5 5-433,1-4 0,-2 4-2827,2-4 2382,3 5 0,-11-3 153,4 6 885,2-5 0,-5 3 0,4-3 0</inkml:trace>
  <inkml:trace contextRef="#ctx0" brushRef="#br1">12108 12911 7856,'-7'-2'1936,"3"-2"-730,2 3 946,2-10-1569,-5 4 0,2 0 956,-5 3-1051,5-3 1,-8 6-218,3-3 1,1 4-65,-2 4 0,1 3 5,-4 5 1,-5 2-1,1 2 0,3 2 55,5 3 0,1 2-30,-1-2 0,2 2-25,6 2 0,0-1 27,0-4 0,0 2-814,0-5 1,5-1 372,-1-3 1,9-1-1424,0 1 1087,2-1 1,3-5-135,3-3 0,-2-3-362,2-1 1,-2 0 350,2 0-955,2 0 1033,-4-5 1,1-2-124,-4-5 728,-2-1 0,4-5 0,1-1 0</inkml:trace>
  <inkml:trace contextRef="#ctx0" brushRef="#br1">12281 12861 11349,'7'-7'1880,"-1"2"1,-1 5-1497,4 0 1,-3 1 43,3 3 0,-1 3 252,4 6 1,1-1-17,-1 0 1,1 5-239,-1 0 1,0 3-416,1-3 0,-1 3 48,1-3 0,-1 1 166,0-2 1,2-2-81,3 3 0,-3-4-824,2 0 1,-2-2-617,-2-3 213,6 3 0,-4-5-2416,2 2 1769,-2-3-1068,-1-5 2797,-1 0 0,0-5 0,1-2 0</inkml:trace>
  <inkml:trace contextRef="#ctx0" brushRef="#br1">12616 12849 7856,'-8'-8'2256,"0"-1"-1475,5 7 1,-4-8 2823,3 6-2720,3 0 1,-6-1-301,3 1 1,1 2 0,-5 7 272,-2 8 158,-1 4-579,-2 8 0,-3 6 183,-1 2 340,-5 8-568,9-2 1,-7 7-264,4-4-96,2-1 0,-5-4-528,2 0 0,3-1 421,-2-3 1,-2 0-2371,1-8 0,-1 3 2444,2-7 0,-3-4 0,-6 1 0</inkml:trace>
  <inkml:trace contextRef="#ctx0" brushRef="#br2">8919 13940 11282,'0'-7'1219,"0"2"-868,6 5-1,-5 0-4,10-6 30,-9 5 116,9-5-84,-4 1-335,5 4 22,-5-5 0,4 6 255,-3 0-460,3 0 168,-4 0 1,4-4 87,-3 0 0,4 0 81,0 4-280,0 0 68,1 0 1,1 0 68,2 0 0,-2 0 1,2 0 0,2 0 96,-1 0-10,-1 0-86,2 0 0,-4-2 87,3-2 121,-4 3-95,0-5 1,3 6 62,1 0-155,-1 0 0,-3 0 109,-1 0 1,5 0-53,-1 0 0,1-1-104,-5-3 1,5 2 108,-1-2 0,5 3-146,-4 1 0,0-4 120,0 0 0,-3-1-4,2 5 0,2 0-48,-1 0 1,3 0-102,-3 0 0,4-4 370,-5 0-269,6 0 1,-7 4 53,6 0 55,-6 0 0,7-1-71,-5-3 0,4 2 11,-5-2 1,2 1 7,-1-1 0,-2 3-95,5-3 0,-4 2 31,0 2 1,2-4-148,-1 0 0,5 0-18,-2 4 159,4 0 0,-4-4 21,1 0-160,0-1 0,4 4 113,-1-3 1,1 3-31,0-4 1,-4 4 12,-1 1 1,1 0 2,4 0 0,-2 0-56,-2 0 0,2 0-7,-2 0 0,2-1 0,2-4 1,-4 4 45,0-3 1,-5 3 92,5 1 1,-2 0-94,2 0 1,2 0 71,-2 0 0,-2 0-71,2 0 0,-5-5 111,5 1 1,-4 0-71,3 4 0,-3 0 4,4 0 1,-5 0 152,5 0-164,-6-5 1,4 3 25,-2-2 1,-3 3 2,2 1 0,2 0-17,-1 0 0,0 0-10,0 0 0,-3 0-24,2 0 1,-2 0 6,-1 0 0,-1-4-195,0 0 195,1-1 1,-1 5 12,1 0 1,-1 0-16,0 0 1,1 0 47,-1 0 1,-4 0-51,1 0 1,-1-4 65,4 0 1,-3 0-14,-1 4-97,0 0 0,5 0 15,-1 0-14,0 0 1,1 0-1,-1 0 1,-3 0 67,-1 0 27,0 0-72,4 0 0,1 0 71,-1 0 1,-3 0-48,-1 0 252,-5 0-201,8 0 1,-10 0 184,4 0 1,-3 0 30,2 0 162,-3 0-147,5 0-119,-6 0 0,1 0 67,3 0 18,-2 0-190,3 0-98,-5 0-5411,0 0 5411,-11 6 0,-14 6 0,-13 7 0</inkml:trace>
  <inkml:trace contextRef="#ctx0" brushRef="#br2">5632 13965 6369,'-7'-7'1823,"2"2"-940,5 5 2368,0 0-3045,5 0 1,2 0 5,5 0 1,1 0 8,-1 0 1,1 0-24,-1 0 0,0 0-8,1 0 1,3 0 17,1 0 1,1 0-18,-2 0 0,-2 0 36,3 0 0,-2 0-27,1 0 0,-2 0 18,3 0 0,-2 0-40,1 0 1,-2 0 0,3 0 37,-3 0 1,2 0-20,1 0 0,-1 0 26,-3 0 0,0 0 76,4 0-345,-3 0 65,4 0 0,-6 0 288,0 0-383,6 0 69,-4 0 0,5 0 149,-2 0 1,-3 0 100,2 0-71,4 0 0,-7 0-46,4 0 0,1-4 67,-2-1 1,2 1-52,-1 4 0,-2-1 0,6-3 0,-6 2 34,1-2 0,2 3-80,-1 1 0,1 0 24,-2 0 1,-2 0-81,3 0 0,-2 0 101,1 0 1,-2 0-25,3 0 1,-4 0-137,0 0 1,-1 0 112,1 0 0,0 0-8,4 0 0,-3-2 5,2-2 1,-2 3 126,-2-3 1,1 2-115,-1 2 0,1 0 26,-1 0 0,1 0 57,-1 0 1,0 0-66,1 0 0,-1-4 43,1 0 1,-5 0-29,0 4 0,0 0 68,5 0 0,-5 0 87,0 0 82,1 0-12,3 0 40,0 0-166,1 0 1,-5 0 104,0 0-25,-5 0-62,3 0-326,-6 0-6273,0 0 6345,0-5 0,-6 3 0,-1-3 0</inkml:trace>
  <inkml:trace contextRef="#ctx0" brushRef="#br1">2680 15242 8269,'-2'-6'1397,"-2"1"-791,3-1-123,-5 4 59,6-3 1404,0 5 1354,0 0-2863,6 0 1,1 1-30,5 3 0,5-2-121,-1 2 0,5 1-135,-5-1 1,2 0 118,-1-4 0,-2 0-156,6 0 1,-5 0 83,5 0 0,-6 0-300,1 0 0,-2 0-480,-1 0 1,-1-1 361,0-3 1,1 3-608,-1-4 0,-3 0 393,-1 1 0,-5-2-206,1 2-737,3 3-2101,-6-5 3477,5 6 0,-6 0 0,0 0 0</inkml:trace>
  <inkml:trace contextRef="#ctx0" brushRef="#br1">2704 15515 19475,'13'0'1344,"-1"0"-1320,1 0 0,-1 0 111,0 0 0,-3 0 37,-1 0 0,-4 0 7,4 0 1,1 0-8,3 0 1,-4 0 64,1 0 1,-1 0-64,4 0 1,1 0 288,-1 0-259,0-5 1,1 3-113,-1-2 1,-3 3 111,-1 1 1,-4 0 193,4 0-405,-5 0 217,8 0-228,-10 0 0,6 0 133,-3 0 119,-2 0-207,3 0-654,1 0-445,-5 0 198,5 0-4575,-1 0 5449,-3 0 0,9 0 0,-4 0 0</inkml:trace>
  <inkml:trace contextRef="#ctx0" brushRef="#br1">3523 15180 7942,'-7'-12'230,"3"0"1,-1-1-123,0 1 1,1 4 356,4-1 0,-1 5 265,-3-4 804,2 5-1092,-3-2-221,5 5 0,0 5 268,0 3 1,0 14-81,0 7 1,4 9-354,0 7 1,2 2 109,-2 11 0,-1-6-93,5 2 1,-4-3-46,4-1 1,-1-5-158,1 0 0,2-6-308,-6-2 328,6 0 1,-5-10 61,4 2 1,-2-5 33,-3-3 1,-3-3-169,3-6 0,-1-3-535,1-1 302,-3-5 300,5 2 1,-7-6 22,-4-3 1,3-5-11,-7-7-158,1 2 117,-4-9 1,3-2 45,1-8 0,0-4-12,-4-5 1,1 4-53,2-4-115,-2-2 178,4 6 0,0-5-65,3 6 1,-1 5-41,1 3 0,0 4 415,4 5 0,0-2 604,0 5 1,0 0-570,0 5 0,0 0 38,0-1 319,0 1-340,5 5 0,2-4 85,5 3 0,2 2-104,3 2 1,-2 3-48,5 1 0,-4 0-5,0 0 1,2 1 81,-1 3-160,-1 3 37,-3 5 0,-5 0 21,0-4 0,-5 3-89,1-3 0,2 3-134,-2 1 1,0-3 180,-4-1-511,-6 0 278,-1 5 0,-6-1 94,-4 1-1159,3-1 786,-9 0 0,9 1 11,-2-1-1189,2-5 771,1 4 0,5-10-549,0 4 627,5-4 709,-2-1 0,5-6 0,0 0 0</inkml:trace>
  <inkml:trace contextRef="#ctx0" brushRef="#br1">3883 15193 8106,'11'5'1455,"-3"4"1,2 2-886,-6 1 1,6 0 70,-2 1 1,2 3-204,-2 1 1,3 5-457,-3-1 0,3-3 111,2-2 1,-1 2-157,0-1 0,1-1 106,-1-3 1,1-2-572,-1-3 0,0 3-94,1-3 0,-5-2-439,0-2 0,-1-1-1372,1 1 2433,4-3 0,-6 5 0,7-6 0</inkml:trace>
  <inkml:trace contextRef="#ctx0" brushRef="#br1">4205 15180 7975,'0'-6'1641,"-1"-4"-403,-3 6-862,3 0 1,-9 5 753,6 3 0,-6 7-52,2 6-731,-9 5 1,2 1 101,-6 6 1,5 0 33,-5-4 196,6 0-340,-8 0 0,9-1-78,-3 1-174,-2-6 1,9 3-148,-2-5 1,2 0-387,-2-5 0,5 0-179,3 1 0,1-5 352,-1 0 0,3-4 273,-4 5 0,10-1 0,2 4 0</inkml:trace>
  <inkml:trace contextRef="#ctx0" brushRef="#br1">4788 15118 7890,'0'-6'-474,"-5"0"1,2 2 858,-5 0 1,4 0-79,-4 4 1,3-4 197,-3-1 0,4 1 344,-4 4-526,-1 0-107,-3 0 249,5 0-374,2 0 97,-1 6 1,3-3-29,-5 5 0,4 6 56,-4 6 0,5 4-109,-1 0 1,-2 7 107,2 2 1,0 3-69,4 1-146,0 0 149,0 0 1,0 1-40,0-1 1,0 0-105,0 0 137,6 0-16,-5-5 0,10 4 7,-3-3 0,-1-1 72,1 1-93,1-6 230,-2 4-155,4-7 1,-9 1-39,7 0 0,-7-4 13,2-1 0,2-3 297,-2 4-229,0-6 1,-4 3 21,0-6 0,0-4 150,0 1 1,-1-3-44,-3 3 0,-3 0-184,-6-4 0,1 3 1,0-4-94,-1-1 1,1-2-61,-1-1 0,1 0-295,0 0-349,-1 0 0,2-1-1700,3-3 0,-2-3-1777,6-6 4097,0 1 0,10-6 0,0-1 0</inkml:trace>
  <inkml:trace contextRef="#ctx0" brushRef="#br1">4863 15987 7936,'0'-7'-89,"1"1"33,3 6 746,-2 0-50,9 0 1,-4 2 74,5 2-439,1-3 1,-1 14 83,0-2-168,1 2 1,-1 1 138,1 1-665,-1 5 326,0-8 0,1 8-150,-1-6 1,-1 1-337,-3-5 1,4 1 392,-4-1-1444,-3 0 947,6 1 1,-8-6 140,5-3 0,-4 1-92,5 0 549,-6-1 0,2-4 0,-5 0 0,6-6 0,0-1 0</inkml:trace>
  <inkml:trace contextRef="#ctx0" brushRef="#br1">5099 15887 8065,'-13'-6'449,"1"0"1,-2 6-202,-3 0 0,2 3 691,-5 5-584,-1 0 1,0 12-160,1-4 1,-1 3-389,-4 6 261,6 0-2401,-5 0 1644,11-6 0,-5 3 688,5-5 0,1-1 0,-1-3 0</inkml:trace>
  <inkml:trace contextRef="#ctx0" brushRef="#br1">4875 15081 7916,'0'-7'1259,"0"-4"-864,0 10-79,0-5 1,2 6-114,2 0 0,-1-4 87,5 0 1,4 0-84,5 4 0,1 0-393,-2 0 0,-1 0 120,6 0 0,-4 0-457,3 0 0,-5 0-24,2 0 1,-3 1-1109,-2 4 659,1-4 996,-1 4 0,-5 1 0,-2 1 0</inkml:trace>
  <inkml:trace contextRef="#ctx0" brushRef="#br1">5037 14945 8271,'-7'0'1580,"1"0"-996,6 0 132,0 0 1,0 5-298,0 4 58,0 7-531,0 9 1,-1 3-235,-3 5 0,2 0-200,-2 4 1,3-1-1404,1-3 1455,0 3 436,0-10 0,5 4 0,2-5 0</inkml:trace>
  <inkml:trace contextRef="#ctx0" brushRef="#br1">5297 15205 7811,'-8'-8'115,"0"0"232,5 5 0,-4-8 353,3 3-326,2 2 0,-3-5-198,5 4-28,0 0 1,0-4 48,0 3 1,0 1 12,0-1 0,0 4 301,0-4-175,0 5 1,0-4-23,0 3-238,0 2 259,0-3-273,5 5-50,2 0 1,6 0-46,-1 0 27,1 0 0,-4 0 66,4 0 1,-7 1 20,11 3 0,-6 3 70,6 6 1,-4-1-25,0 0 0,-1 1-78,1-1 0,-1 5 8,0-1 1,1-1-236,-1-6 101,-5 2 62,4-4 1,-4 1 94,5 0 0,1-5-184,-1 1 0,1-3-266,-1-1 0,0 0 71,1 0-27,-6 0 1,4-5 186,-4-2 63,0 0-234,4-4 209,-10 4-44,10-5-139,-10-1 189,5 1 0,-6-4-64,0-1 34,0-5-2,0 8 2,0-4 251,0 6 0,-4-1-54,0 1-176,-1 0 456,0 5 0,2-3-41,-5 6 574,0 0-598,-5 4 0,5 0-47,0 0 1,-1 0 97,-3 0 1,0 5 402,-1 4-324,1 2-108,-1 1 205,1 6-92,0-4-183,-1 4 1,-1 0 725,-2 2-426,2 4-160,-4-5 57,6 4-4,-1-9 0,1 10-275,0-11 0,0 5 69,4-5 1,-1-5-538,4 0 1,0-5 207,1 1-3264,2-3 1641,-9-1 873,10-5 853,-10-2 0,4-11 0,-5-1 0</inkml:trace>
  <inkml:trace contextRef="#ctx0" brushRef="#br1">5967 15441 7939,'0'-19'0,"0"1"0,0 5 0,-6 2 949,-2 3 1,1 3 210,-1 5-539,0 0 1,-5 9-105,1 4 0,0 13-153,-1 3 0,5 9-30,0 4 0,3 4-103,-3 0 0,5 1-124,-1-2 1,3 2 111,1-6 0,0-3-314,0-5 0,0-2-233,0 3 1,0-4-326,0-5 1,0-5-336,0 1 0,0-6 491,0 2 0,0-4-185,0 0 0,0-5 191,0 0 0,-6-5 23,-2 1 468,-3-2 0,-1-2 0,-1 0 0</inkml:trace>
  <inkml:trace contextRef="#ctx0" brushRef="#br1">5632 15677 8044,'0'-13'2164,"0"6"-1889,0 2 0,6 5 252,2 0 1,4 5-119,5 4 0,-2-3-173,6 3 1,3-2 110,5 1-174,0 3 0,0-6 72,0 4 1,2-2 129,-3-3-2455,-1-3 1514,8 5 1,-8-6-1068,2 0 925,-3 0 708,-1 0 0,-1 0 0,1 0 0</inkml:trace>
  <inkml:trace contextRef="#ctx0" brushRef="#br1">6240 15491 9832,'-7'1'609,"3"3"0,2 4-233,2 9 642,0-3-599,0 9 0,0-4-592,0 6 182,0 0 0,0-4-694,0-1 1,2-3 505,2 4 1,-1-6-761,5 1 0,0-6 404,5-2 0,-1-5 193,1 1 0,-1-3 342,0-1 0,1 0 0,-1 0 0</inkml:trace>
  <inkml:trace contextRef="#ctx0" brushRef="#br1">6414 15540 8044,'5'-7'0,"-4"2"1628,5 5-783,-6 0 0,0 1 173,0 3 0,0-1-206,0 5-434,0 1 1,0 3-177,5 6 0,-2-4 144,6 2-115,-7-2 0,4-2-804,-1 1 523,-3-1 1,5-4-150,-3 1 0,-2-5-676,7 4-226,-7-5 716,10 2 1,-10-5-630,7 0 657,-1 0 1,4-1-23,1-3 1,-2-4 73,-3-9 1,3 2 58,-3-6 1,-1 2-130,1-2 306,-5-2 310,3 9 0,-6-4 88,0 6 0,4 3 1039,0 1-1068,0 5-56,-4-2-190,0 5 1330,0 0 1,0 5-874,0 4 1,0 3-189,0 5 0,0-4-351,0 4 0,0-2-324,0 2 1,0-4-880,0 4 0,0-7 249,0-2-353,0 0 620,6-1-90,-5-1 805,4-1 0,1-4 0,1 5 0</inkml:trace>
  <inkml:trace contextRef="#ctx0" brushRef="#br1">6711 15429 8044,'7'0'1046,"4"5"0,-5-2-208,2 5 1,2-4-46,-6 4 0,4 2 985,-4 7-892,6-4-494,-9 5 0,5-1-76,-6-1 0,0 6 30,0-1-173,0-3 1,0 1 86,0-2 0,0-2-962,0 6-472,-6-6 702,-1 3 352,-5-6-2604,0 6 1360,-1-4 357,6-2-1478,-4-1 2485,10-4 0,-10 0 0,4-1 0</inkml:trace>
  <inkml:trace contextRef="#ctx0" brushRef="#br1">7208 15503 8082,'-5'-12'770,"1"-1"-415,-5 1 0,6-1 577,-5 1-583,-1 5 0,-3-4-28,-1 3 1,1 1-87,0-1 0,-1 5 102,1-1 1,-2 2 183,-2 2 0,2 2-33,-3 2-253,3 3-45,2 5 1,1 6-75,3 3-147,-3 2 265,9 2-507,-3 0 0,5-2 297,0-2-101,0 2 0,4-9-95,0 3 0,6-4 92,-2 0 1,2-5 54,-2 0 1,3-5-966,-3 1-60,3-2 634,2-8 1,-1-1-281,0-5 254,1-6 268,-1 4 0,1-11-98,-1 0 0,-4-1 198,1-7 0,-7 4 297,3-4 0,0 0-193,-1-4 496,0 0-385,-4-1 1,0 5 1221,0 0-923,0 11 1,0-5 191,0 10 1,0 1 1091,0 3-711,0 1 194,0 5-589,0 1-824,0 6 217,0 6 0,0 6 183,0 9 1,0 7 54,0 1 1,0 11 146,0 1-1469,0 0 836,0 2 0,0-10 192,0 0 0,0-1-1030,0 1 1,2-3-1334,2-5 1,-1-2 1036,5-2 1371,0-3 0,10 0 0,1 1 0</inkml:trace>
  <inkml:trace contextRef="#ctx0" brushRef="#br1">7369 15453 12550,'7'2'565,"-3"2"1,-3 3-186,-1 5 898,0 1-776,0-1 0,0 4-122,0 1 1,4 1-197,0-2 1,1-2 166,-5 3-396,0-3 95,5-2 0,-4 0-286,4 1 214,2-1 1,-5-4-375,7 1 0,-5-7 249,4 3 0,-4-4-227,4-1 0,1 0 161,3 0 0,-1-1 73,-3-4 0,3-1-271,-2-7 304,-4 1 0,5-1 29,-6 1 1,4-5 43,-4 1 0,5-2 1,-5 1 54,-2-3 1,0 2-147,-2 1 546,5-2 0,-3 5 194,2-2 93,-3 2 707,-1 7-410,0-4-112,0 10 332,0-5-558,0 6 1,0 1-221,0 4 0,0-1 147,0 8 0,0-2 145,0 6-408,0-2 0,0 3 269,0-1 1,0 2-109,0-1-357,0-4 55,6 5 0,-5-5-1714,3-1 1104,-2 1 0,-1-2 356,3-3 1,-2 3 63,2-3 0,3 9 0,-1 2 0</inkml:trace>
  <inkml:trace contextRef="#ctx0" brushRef="#br1">8113 15478 10185,'8'0'644,"1"0"0,0 0-331,8 0 0,-2-1 0,6-2-63,1-1 1,1-2-22,2 2 1,0 1-1,0-5 0,-5 4-594,1-4-241,-6 5 0,7-4 204,-5 3-2009,-1 3 189,-3-5 2222,-6 6 0,4-5 0,-5-2 0</inkml:trace>
  <inkml:trace contextRef="#ctx0" brushRef="#br1">8324 15242 8005,'-6'-6'1472,"5"-5"-834,-10 9 1,10 2-14,-3 8 1,2 10-633,2 7 1,0 5 81,0 8 1,0-1 165,0 0 1,2 4-15,2 1 0,3-1-227,5-4 0,0 1 0,1-1 0</inkml:trace>
  <inkml:trace contextRef="#ctx0" brushRef="#br1">8919 15230 7868,'0'-7'1545,"0"2"-340,0 5-971,0 0 0,0 9 911,0 4-494,0 7-355,0 0 0,0 10-55,0 3 0,5 3-108,-1 1 1,1 0-186,-1 1 0,-2-3-45,2-2 1,1 2-268,0-6 0,3-4 33,-4-5 1,1-3-335,0 4 1,-4-10-670,3 1 442,-3-8 94,5 2 523,-5-6 1,5-2 60,-6-2 1,0-3-1,0-5 1,-4-6 213,0-3 1,-2-2-92,2-2 1,1-5 248,-5-3 1,1-3-69,-1-1 0,1 1 0,4 0 237,-1-1 1,0 8 151,4-4 0,0 2-179,0 7 790,0-4-666,0 14 1,0-4 84,0 6 1,1 4 128,3-1 1,-1 7-196,5-3 0,1 4 12,3 1 1,0 0 186,1 0-396,-1 6 0,1 0-70,-1 7 1,1 3-62,-1 1 1,-5 5-264,-3-1 1,1 2 173,0 2 1,-3 0-614,-6 0 1,-3-1 357,-5 1 0,0-4-336,-1-1 1,1-4-138,-1 0 0,-3-3-1430,-1-5 1416,1 3 716,3-10 0,1 5 0,-1-6 0</inkml:trace>
  <inkml:trace contextRef="#ctx0" brushRef="#br1">9676 14957 7979,'0'-12'301,"0"-1"173,-5 1 1,-2 1-29,-6 3 1,1-2 534,0 6 69,-1-6-610,6 9 1,-4-5-21,3 6 1,-3 0-169,-1 0 0,-1 0 84,1 0-223,-1 6 55,1 1 0,0 11 1,-1 2 1,1 4-97,-1 1 0,2 1 106,3 3 1,2-2-140,6 6 1,0-1 122,0 1 0,0 2-94,0-6 1,2 4-219,2-4 238,3 5 74,5-8 1,1 6 164,-1-3-239,1-3 0,-1 6 301,0-3-255,-5-3-56,4 4 1,-8-1-84,5 0 0,-5 0 101,1-4 42,-2-6-17,-2 4 0,0-7 31,0 4 0,0-5-36,0 2 1,-2-3-128,-2-2 0,-3-4 65,-5 1 0,-2-2-445,-3 1 201,4-3 112,-11 1 0,10-5 175,-2 3-1080,2-2-2350,2-2-812,5-6 4144,1-1 0,17-11 0,3-1 0</inkml:trace>
  <inkml:trace contextRef="#ctx0" brushRef="#br1">9788 15825 7930,'7'-6'-939,"-2"-1"896,-5 2 224,0 4-42,0-4 1,0 5 283,0-6 42,0 5-192,0-5-146,0 6 1,0-1 500,0-3-267,0 2-74,0-3 43,0 5 165,0 0-179,0 5 1,0 2-83,0 6 0,0-1-13,0 0 0,0 1-254,0-1 63,0 1-4,0-7-222,6 6 159,-5-11 0,12 4 122,-1-5-183,0 0 1,6-1 55,-5-3 91,5-3 0,0-5-25,2-1 0,-2 1-118,-5-1 0,-2-3-56,-3-1 1,1 1 299,-4 3-136,-1 1 0,-6 1 1,-2 1 32,-4 2 0,-10 5-21,-7-1-610,0 3 0,-12 2 80,0 3 504,5 3 0,-9 6 0,9-1 0</inkml:trace>
  <inkml:trace contextRef="#ctx0" brushRef="#br1">9850 14821 7801,'-6'-7'825,"5"1"-10,-5 1-410,6 4-144,0-5 642,0 6 637,0 0-1149,6 0 1,2 6-110,9 2 0,-2 1-257,6 0 0,-6 3-99,1 0 0,-2 1-275,-1 3 381,4-2-1327,-3-1 689,4-6 277,-11 4 187,4-10-66,-4 10-105,5-10-1460,1 5 788,-6-6 388,4 0 143,-10 0 140,5 0 1,-6-6 313,0-2 0,0-3 0,0-1 0</inkml:trace>
  <inkml:trace contextRef="#ctx0" brushRef="#br1">10073 14709 7814,'0'-7'1012,"0"-4"-759,0 10 1127,-5-5-576,3 6-367,-9 0 0,4 7 97,-5 6 0,-5 5-31,1 6-321,-6 7 1,3 2 129,-6 8-312,5-2 0,-3 9 0,4-4 0</inkml:trace>
  <inkml:trace contextRef="#ctx0" brushRef="#br1">10334 15230 7887,'0'-7'0,"0"-4"0,0 10 0,0-5 0,0 6 1536,0 0 0,-2 6-966,-2 2 1,3 7-352,-3 2-176,2 5 1,2-7 185,0 6 0,0-6 0,0 1 0,4-2 94,1-1-975,4-1 426,-7 0 87,9-5 1,-9 0-598,7-3 411,-7-2 162,9 3-189,-9-5 104,9 0 9,-10 0-14,10-5 1,-9-2 132,9-6 23,-10 1-21,10 0 1,-8-5-22,5 0 1,-5-5 197,1 2-172,-3 2 20,-1 0-15,6 5 1522,-5 1-706,5 5-298,-6 2 458,0 5-321,0-6-317,0 5 1,0-3 82,0 8 1,1 4 57,3 9-372,-2-4 61,3 11 0,-5-6 195,0 2-2243,6 4 1044,-5-10 461,10 9 268,-4-9-2425,5 4 2640,1-11 0,5 4 0,1-4 0</inkml:trace>
  <inkml:trace contextRef="#ctx0" brushRef="#br1">10917 15094 7887,'0'-13'0,"0"1"860,0-1 1,0 5 0,0 0-359,-6 5 0,1-4 645,-4 3-804,-2 3 0,5-5 386,-7 6 1,5 2-357,0 2 1,-1 3-1,-2 6 287,3 4-613,2 2 1,2 6 167,0 0 0,0 4-202,4 0 0,1 5 65,4-1 0,1 3 137,7 1 1,-2-4 26,-3 0 0,2-1-732,-6 1 154,6 3 291,-3-4 1,-1 5 89,-1 0 0,0-5-794,-1-3 0,0-7 381,-4-1 1,-1-6-589,-3 1 0,1-3 430,-5-5 0,0 2-679,-5-6 1,1 0 534,-1-4 1,0 0 41,-4 0 0,3-6 628,-2-2 0,-4-9 0,1-2 0</inkml:trace>
  <inkml:trace contextRef="#ctx0" brushRef="#br1">10681 15292 7887,'6'-7'2542,"0"-4"-2467,7 10 0,-1-5 167,1 6 1,-1 0-28,0 0 1,5 2 193,0 2 1,0-1 269,0 5 1,-2-1-460,6 1 1,-5 3-322,5-3 1,0-1-1101,4 1 663,-6-5 377,4 3-1254,-9-6 1,9 0 189,-2 0 848,-3 0 377,0-6 0,0-1 0,1-5 0</inkml:trace>
  <inkml:trace contextRef="#ctx0" brushRef="#br1">11152 15193 8411,'0'-7'1412,"0"1"0,0 8-1048,0 2 1037,0 3-869,0 5 1,0 6-356,0 3-136,0 2-176,0 2 1,0-1-121,0-4 0,0 2 318,0-5-1706,6 5 1149,-5-8 1,10 2 248,-2-8 1,2 2-52,1-6 1,0 0-1270,1-4 1565,-1 0 0,6-5 0,1-2 0</inkml:trace>
  <inkml:trace contextRef="#ctx0" brushRef="#br1">11376 15205 12662,'0'13'1803,"0"-1"0,1 2-1501,3 2 0,-2-2 21,2 3 284,3 2-299,0-5 1,1 4-810,0-6 229,0 1 243,-1-1-897,4-5 731,-4-2 0,1-1 203,1 1-1071,-1-1 653,-1-4 0,4 0-70,-3 0 1,-1-6-120,1-2 0,-1-3 226,1-1 0,2-1 145,-6 1 0,2-5 333,-2 1-80,-3-1 0,5 5 1101,-6 5-530,0-4 277,0 9 864,0-9-1380,0 10 1,0-3 37,0 8 0,0 3-34,0 5-354,0 1 1,0-1 213,0 0-1678,0 6 799,0-4 366,0 4-2148,0-5 1635,0-1 1,0-4-252,0 0-880,0-5 860,0 3 1076,0-6 0,5 0 0,2 0 0</inkml:trace>
  <inkml:trace contextRef="#ctx0" brushRef="#br1">11611 15180 7887,'0'-12'0,"6"1"0,2 3 1266,3 2 0,2 2-6,-1 0 61,-5 0-814,4 4 0,-4 0 840,5 0-896,1 5 1,-2 4-95,-3 7 0,2-1-256,-6 6 1,0 4-161,-4 4 0,0 1-361,0-1 1,-6-3-868,-2 3 0,1-4 719,-1-4 1,4 1-1844,-4-6 1094,5 1-21,-3-5 1338,6-5 0,0 4 0,0-4 0</inkml:trace>
  <inkml:trace contextRef="#ctx0" brushRef="#br1">12008 15304 7887,'7'-12'-84,"0"0"298,-3-1 1,-2 0 345,2-4 0,-3 3 112,-1-2-407,0 2 0,0-3 103,0 1 0,-1-1 75,-3 5 1,1 1 56,-5 3 0,-1-2 163,-3 6-405,0 0 1,-1 4 198,1 0 0,-1 0-180,1 0 0,0 5-48,-1 3 0,1 8 94,-1 0-323,6 6 10,2-3 1,1 6-2,0 0-163,0-6 0,4 3-453,0-5 0,4 4 348,0-5 0,5-3 0,-2-5-344,0 1 0,4-3 218,-2-2 0,2-2-115,1-2 0,0-2-108,1-2 161,-1-3 267,1-11 1,-1 0-437,0-2 454,1-9 1,-5 8-163,0-8 0,-4-3 45,5-1 1,-6-4 190,1-4 0,-2 6-85,3-2 1,-4 8 162,3 0 0,-1 9-66,1 3 0,-3 3 2268,3 2-110,-2 5-669,-2 1 1,0 8-594,0 2 0,-2 8-350,-2 9 0,3 4-458,-3 4 1,-2 2 13,2 7-44,-5-1 1,7-1-187,-2-3 1,3-3-1084,1-5 1,5 0 699,3-1 1,-1-4-1842,2-4 1572,-1-2 1,4-6 855,1 1 0,-1-1 0,0 4 0</inkml:trace>
  <inkml:trace contextRef="#ctx0" brushRef="#br1">12244 15193 12600,'0'12'2521,"0"1"-1884,0-1-291,0 0 0,0 1-140,0-1-212,0 1 110,6-1 0,-4-1-35,7-3 0,-5 2-9,4-6-262,0 6 0,5-9 46,-1 3 0,1-4-308,-1-4 1,0-3-569,1-5 502,-1-1 290,1 1 0,-2-2 136,-3-2-27,3 2 0,-6-5 402,4 2-219,2 3 1,-10 1-166,3 4 2037,-2 7-728,3-4-618,-4 6 1315,5 0-1208,-6 0 1,0 1 704,0 4-745,0 1-296,0 7 0,0-1-486,0 1 69,0 5-587,0-5 0,0 9-781,0-5 0,1 1 1013,4-2-4585,-4-2 5008,4 4 0,-5-5 0,0-1 0</inkml:trace>
  <inkml:trace contextRef="#ctx0" brushRef="#br1">12629 15255 7823,'-6'-7'-1663,"5"-4"1279,-5 10 384,12-5 0,1 6 1178,5 0-728,0 0 1,2 0-116,3 0 0,1 0-134,2 0 1,4 0 181,-3 0 0,7 1-49,6 4 0,0-4-334,-1 3 0,8-3 0,-2-1 0</inkml:trace>
  <inkml:trace contextRef="#ctx0" brushRef="#br1">13410 15094 7916,'0'-7'-1909,"-5"-4"1909,3 4 0,-3 0 0,5-4 0,-6 5 0,-2-2 0,3-3 0,-7 10 0,6-9-79,-7 6 274,1 0-179,-1 4 0,-3 0 448,-1 0-273,1 5 0,3 4 548,1 7-478,0-2 1,1 13-27,2-2 0,0 3 361,4-3-300,1-1-107,4 1-376,0 0 0,2-4 94,2-1-776,3 1 526,5-2 199,6-1-1,1-11-588,1 4 381,3-9 73,2 3 67,1-5 0,6-1 212,-3-3 0,-3-3 0,4-6 0,-5 1 0,0-1 0,0 1 0</inkml:trace>
  <inkml:trace contextRef="#ctx0" brushRef="#br1">13646 14957 7916,'0'-7'-1364,"0"2"1177,0-1 867,0 5 1,0-3 137,0 8 0,1-1-194,3 5-334,-2 6 1,9 1 175,-3 6-248,3-6-172,2 8 1,-1-4 54,0 6 1,-3 0-147,-1 0 0,0-4-145,5-1 1,-1-5 0,0 2-523,1-3-632,-1-2 0,2 0 738,3 1 0,-4-6 606,4-3 0,-3-3 0,-2-1 0,-4 0 0,1 0 0,-7 0 0,9-5 0,-4-2 0</inkml:trace>
  <inkml:trace contextRef="#ctx0" brushRef="#br1">13931 15007 7894,'0'-8'-1755,"0"-1"2388,-5 7-299,3-9 1,-5 9 11,3-2 1,2 3 106,-7 1 1,5 0 0,-4 2 1420,-2 7 0,-6 6-1396,-5 14 1,-2 4-322,-2 8 0,-6 1-908,-2 7 1,-4-2 354,-4 7 1,-3-3-1,-6-2 1</inkml:trace>
  <inkml:trace contextRef="#ctx0" brushRef="#br1">4788 15937 8074,'0'-7'739,"0"2"0,0 3-779,0-2 1,2 3 236,2-3-40,-3 2-58,10 2 0,-8 0 51,5 0-2,-5 0 0,3 0-111,-1 0 195,-3 0-15,9 0-6,-4 0-74,5 6 1,-1-4-3,-3 7 0,3-6 202,-2 1-210,-4-3-16,6-1 1,-8 1 152,5 4-54,0-4-293,5 4 87,-1-5 1,-4 5 114,1-1 0,-5 4-3,4-4 1,-1 6 62,1-2-331,-2-2 212,-1 5 0,-2-5 70,5 7-101,-5-1 0,4-1 1,-4-1-38,1-2 79,6 0-102,-9-1 38,4 4 50,1-4 0,-5 2 30,3-1-341,-2-5-481,-2 2 24,5-5 377,-3 0-15,3 0-491,-5 0-175,0 0 0,-5-5 0,-2-2 0</inkml:trace>
  <inkml:trace contextRef="#ctx0" brushRef="#br1">5074 15863 8545,'0'-7'795,"0"1"-233,0 6-17,0 0-634,-6 0 105,5 0 0,-6 4 143,3 0 0,-2 6 90,-2-2 1,-3 8-28,3 0 0,-3 1-67,-2-5 1,1 5 1,0-1 0,-1 1 117,1-5-249,-1 0 112,1 1 0,4-1 29,-1 1 0,1-1-12,-4 0 0,1-3-221,2-1-91,-2 0 198,10-1 0,-6 3 10,3-6 0,3 1 118,-4 0-577,4-4 154,-4 4 190,3-5 66,-3 0-936,5 0-161,0 0 0,5-5 0,2-2 0</inkml:trace>
  <inkml:trace contextRef="#ctx0" brushRef="#br1">4875 15949 8580,'-7'0'391,"2"-5"183,5 4-290,0-10-356,0 9 489,0-3 1,0 5-360,0-6 64,0 5 416,0-5 33,0 6-577,0 0 0,4 2-52,0 2 1,6-2 21,-2 7 202,-2-1-71,5-1-31,-10 4 32,10-4 0,-8 5 34,5 1 0,-4-2-4,4-3 1,-3 3 30,3-3 1,-1 3 23,1 2 1,3-2-64,-3-3 0,-1 3-20,2-3 1,-3-1-103,3 1-32,2-5 155,-10 3-309,10-1 41,-10-3 188,11 9 0,-10-9-204,7 7 191,-7-7 0,4 5-33,-6-3-274,0-2-181,5 3 60,-3-5 313,3 0-1,-5 0-194,0 0-305,-5 0 1,2-1-671,-5-3 0,4 2 1259,-5-2 0,1-3 0,-4 0 0</inkml:trace>
  <inkml:trace contextRef="#ctx0" brushRef="#br1">5086 15900 7346,'0'-7'-399,"0"0"887,0 3 1,-1 3 281,-3-4-148,2 4-356,-3 1-300,5-6 425,-6 5-209,-1-4 1,-5 10-195,0 3 0,-1-1 232,1 2 0,1-1 14,2 4 0,-2 1-445,3-1-313,3 0 395,-6 6 1,5-4-1170,-2 3 674,-3-4 213,4 5 411,0-4 0,-9 10 0,2-5 0</inkml:trace>
  <inkml:trace contextRef="#ctx0" brushRef="#br2">4689 16446 8124,'-12'0'-463,"-1"0"0,2-2 384,3-2 1,-3 3-77,3-4 335,2 4-15,-5 1 0,9 0 664,-7 0-156,7 0 456,-4 0-334,6 0 116,-6 0-162,5 0 152,-4 0-252,5 0 984,0 0-1275,5 0-244,2 0 0,5 0 72,1 0 0,5-1-1,2-3 0,4 2-37,1-2 1,-2-1 422,-2 0-223,2 1 1,-4 0 10,6 0 0,0-1-130,0 0 1,0 4-6,0-3 1,-1-2 14,1 2 0,4 0-122,0 4 1,4-4 136,-4 0 0,4-2-165,-4 2 1,4 1 62,-4-5 1,4 5-221,-4-1 184,6-3 0,-9 6-110,3-3 102,-3 2 0,-1 1 16,0-3 0,-1 3-4,1-4 0,0 4 62,0 1 1,0 0-53,-1 0 1,1 0-143,0 0 1,0 0 65,0 0 0,-1-1-10,1-3 1,0 2-71,0-2 5,0 3 1,0 1 168,-1 0-196,1 0 0,0 0 107,0 0 1,0 0-46,-1 0 0,3-4 31,2-1-38,-3 1 0,5 4 4,-2 0 1,-2 0-137,1 0 143,-1-5 0,2 3 11,0-2-164,0 3 0,-5-3 153,1 0-231,0-1 205,0 5 1,0 0-15,-1 0-4,1 0 4,6-5 1,-5 4 3,3-4 1,-2 4-1,2 1 1,-3 0-6,3 0 4,-3 0 0,-1 0 34,0 0 0,0 0 38,0 0-46,0-5 1,-1 3 6,1-2 0,0 3-19,0 1 37,0 0-34,-1 0 1,-2 0 4,3 0 1,-3 0 3,7 0 0,-3 0-23,-1 0 21,0 0-1,0 0 0,0 0-24,0 0 21,-6 0 0,4 0 37,-2 0 1,1 0-34,-1 0 0,2 0 0,-4 0 15,1 0 0,3 0 37,-2 0 0,-2 0 5,2 0 1,-5 0-44,5 0 1,-4 0 72,3 0 0,-5 0 331,2 0-385,-3 0 0,-6 0 362,0 0-207,0 0-97,5-6 184,-6 5-93,-2-5 1,-3 6 5,2 0 83,-3 0-75,5 0-23,-6 0-5860,0 0 5682,-11 0 0,-14 6 0,-14 1 0</inkml:trace>
  <inkml:trace contextRef="#ctx0" brushRef="#br1">2791 17264 8233,'-7'0'2043,"2"0"-1220,5 0 1,1 0-436,3 0 1,5 0-90,7 0 0,-1-1 130,6-3 0,0 2-287,3-2 1,3 3-162,2 1 1,-3-4 20,3-1 1,-7 1-282,-2 4 0,1-4-175,4 0 1,-6 0-501,-2 4 0,1 0 331,-2 0 1,1 0 622,-5 0 0,1 0 0,-1 0 0</inkml:trace>
  <inkml:trace contextRef="#ctx0" brushRef="#br1">2940 17562 9269,'-7'0'445,"13"0"0,2 0 84,9 0 0,2 0-1021,1 0 319,9 0 0,3-2-1944,5-2 2117,1 3 0,4-10 0,2 4 0</inkml:trace>
  <inkml:trace contextRef="#ctx0" brushRef="#br1">3796 17252 8117,'0'-13'619,"0"5"983,0 0-633,0 5-315,-5-8 51,3 10-414,-3-5 1,1 13-39,-1 5 1,1 6 54,4 7 0,-4 5 15,0 3 0,0 3-137,4 1 1,0 5-16,0-1 0,0 5-70,0-5 0,0 0-214,0-3 0,1-3-387,3-2 1,-2-2 224,2-6 0,-3-2 23,-1-2 0,0-3-446,0-6-475,6 0 355,-5-5 16,5-1 488,-6-6 0,-2-6-72,-2-2 0,3-9 148,-3-3 0,-2-6 13,2-7 1,-4-1 96,4-7 1,-1 1 34,5-1 0,0-2 203,0-2 1,0 6 100,0 6 0,0 4 291,0-4 0,2 7-107,2 1 0,1 2 315,4 6 1,2 0 221,-3 5-636,3 0 0,-3 3 0,1 3 527,0 0 1,4 2-263,3 4 1,-2 0 41,3 0 0,0 5-126,0 4 0,0 0 29,-5 0 0,0 3-199,1 0 0,-5-2-54,0 7 0,-5-11-199,1 7 0,-2-4-170,-2 4 1,-2-1-323,-2 1 0,-3-1-130,-5 0 0,-5 1-758,1-1 1,-2 1 850,1-1 1,3-4 79,-2 1 0,3-5-1804,5 4 2199,-3-5 0,4 2 0,-5-5 0</inkml:trace>
  <inkml:trace contextRef="#ctx0" brushRef="#br1">5111 17090 8027,'0'-12'0,"0"4"0,0-1 0,0 7 997,0-9-173,0 9-99,0-3-269,0 5-206,0 0-67,-5 0 0,-1 5 218,-2 4 38,-3 7-163,4 3 1,-4 12 67,3 2-380,2 3 237,6 1 0,0-4-11,0 0-115,0 0 97,0-1 0,0 2-506,0-5 1,6-4 115,2-4-1338,3-1 1060,-4 5 1,5-6 23,1-2-1195,-1-3 1019,6-7 0,-4 2-129,2-5 777,-2 1 0,9-5 0,-3 0 0</inkml:trace>
  <inkml:trace contextRef="#ctx0" brushRef="#br1">5458 17214 8027,'4'-12'1022,"1"0"-218,-1 5 585,-4 1-632,0 1-104,0 3-372,0-3 0,1 10-38,3 4 1,-2 3 129,2 5-201,-3 2 0,-1 6 57,0-1 0,0-3 29,0 0 0,0-1-29,0 5 1,2-4-1,2 0 0,-3-6-229,3 1 0,3 4 0,0-1 0</inkml:trace>
  <inkml:trace contextRef="#ctx0" brushRef="#br1">5781 17338 8027,'12'0'2308,"1"0"-1226,-1 0-817,1 0 0,-1 0 0,0 0-87,1 0 1,-1 0-358,1 0 0,3 0-616,1 0 1,1 0 106,-2 0 0,2-4 688,3 0 0,2-5 0,-4 2 0</inkml:trace>
  <inkml:trace contextRef="#ctx0" brushRef="#br1">6277 17090 9266,'6'-11'889,"2"3"0,3-2-494,1 6 0,1-4 203,-1 4 1,2-2-309,2 2 1,-2 3-221,3-3 0,1 2-281,-2 2 0,6 0-160,-1 0 1,-3-4-358,-2 0 1,2 0 176,-1 4 0,-1 0-489,-3 0 0,-5 0 306,0 0 734,-5 0 0,3 6 0,-6 0 0</inkml:trace>
  <inkml:trace contextRef="#ctx0" brushRef="#br1">6389 17041 8060,'0'7'338,"0"0"186,0-3 0,0 4-326,0 9 7,0-4 1,0 11 0,0-4 787,0 4-476,0 1-285,0-1-58,0 7 1,0-5 174,0 3-116,5-8-702,-3 2 322,9-4-159,-10 1 1,6 2-360,-3-6 1,-3 2 364,4-1-1300,-4-4 710,-1 5 408,0-5 482,0-1 0,-6 1 0,0-1 0</inkml:trace>
  <inkml:trace contextRef="#ctx0" brushRef="#br1">6389 17363 8060,'5'-12'0,"2"1"0,6 3 0,-4-2 323,4 6 1,-4-2 451,8 2 0,-3 3-876,-2-3-19,6 2 80,-4-3 1,9 3-1781,-2-2 820,2 3 1000,8-5 0,-5-1 0,4-5 0</inkml:trace>
  <inkml:trace contextRef="#ctx0" brushRef="#br1">6910 17066 8095,'-7'0'725,"0"0"194,3 0 0,1 7 547,-5 5-750,0 0-330,1 12 1,-4-1-68,2 6-238,4 0-61,-1 1 0,6-3-108,0 1 0,0-5-116,0-3 1,0 0-311,0 0 1,6-3 119,2-9 1,3 2-573,2-6 1,-1 4 174,0-4 0,1 0-165,-1-4 956,1 0 0,-1-11 0,0-3 0</inkml:trace>
  <inkml:trace contextRef="#ctx0" brushRef="#br1">7059 17115 11174,'7'0'1391,"4"6"0,-5 2-1079,7 9 1,-1-4-271,1 4 1,-1 1-425,0-2 1,1 1 337,-1-5 1,1 1-705,-1-1 1,5-4 92,-1 1 0,1-3-435,-5 3 0,1-4 659,-1-5 1,0 0 430,1 0 0,-1 0 0,1 0 0</inkml:trace>
  <inkml:trace contextRef="#ctx0" brushRef="#br1">7319 17090 8095,'-12'0'2812,"-1"2"-2119,1 2-457,5-3-29,-9 10 0,7-2-190,-7 7 1,1 3 145,-2 6 0,3-1 103,-2-4 0,2 2-659,1-5 1,5 4-2098,0-5 1162,5 1 1328,-2-5 0,5 0 0,0 1 0</inkml:trace>
  <inkml:trace contextRef="#ctx0" brushRef="#br1">7456 17090 10444,'12'13'1221,"0"-1"-594,1 1 1,-1-1 17,1 0 1,-5 1 154,0-1 1,-1 1-664,1-1 0,2 5 71,-6-1 0,2-3-321,-2-5 0,-3 0-789,3 4 93,-2 1 1,-4-1-30,-2 1 0,-3-1-2103,-5 0 2941,-6-5 0,-1 10 0,-6-3 0</inkml:trace>
  <inkml:trace contextRef="#ctx0" brushRef="#br1">7580 16818 6811,'8'0'1267,"0"0"0,-4 0-777,5 0 1,-1 0-142,4 0 1,1 1-35,-1 3 0,-4-1 10,1 5 1,-1 0 107,4 5 1,-1-1 53,-2 1 1,2-1-176,-3 0 0,3 2 100,1 3 0,1-2 55,-1 6-180,1-6-115,-7 8 0,5-5 124,-2 3 0,0 2 146,0-2 1,0 6-84,-5 2 1,1 6 157,-5-2 1,0 1-133,0-1 1,-6 3-142,-2-3 0,-3 7-388,-2 2 1,-3-5 87,-1-4 1,-1-6-45,2 2 0,2-2 181,-2-3-1759,2-4 613,1-2-815,1-6-1414,0 0 3294,5-5 0,-4 4 0,4-4 0</inkml:trace>
  <inkml:trace contextRef="#ctx0" brushRef="#br1">8572 17016 8149,'-8'-7'1805,"0"3"-1381,5 3 0,-3-1 161,6-2-267,0 3 0,2-5-30,2 6 0,8 0 259,9 0-305,2 0-85,2 0 1,5 0 29,4 0 1,-3 0-174,2 0 1,-1 0-270,1 0 1,2 0 252,-6 0-1785,-1 0 1224,-3 0 0,-4 0-1769,0 0 1149,-6 0 1183,3 0 0,-6 0 0,1 0 0</inkml:trace>
  <inkml:trace contextRef="#ctx0" brushRef="#br1">8907 16818 8749,'-7'-7'812,"2"1"0,5 12-512,0 2 0,0 10-100,0 7 1,0 6-490,0 11 166,0-4-441,0 11-699,0-11 875,0 10 1,0-8 92,0 6 295,5-6 0,2 2 0,5-4 0</inkml:trace>
  <inkml:trace contextRef="#ctx0" brushRef="#br1">9465 16892 7992,'0'18'1238,"0"3"1,4 2-340,1 2 1,-1 2-389,-4 6 1,0 1-377,0 7 0,0-3-127,0 0 0,0-1-225,0 0 0,0-1 170,0-3 1,4 1-54,0-5 1,1-5-265,0-8 0,-4-2-334,3-1 0,-1-2-1238,1-3 779,-3-3 595,5-5 1,-6-1 222,0-3 0,0-4 339,0-9 0,-6-2 0,0-12 0,-7 0 0</inkml:trace>
  <inkml:trace contextRef="#ctx0" brushRef="#br1">9453 16966 7992,'0'-31'1038,"0"6"-812,5 1 1,-2 11 56,5-4 1,-3 8 507,3 0-201,0 6 1,9-2-156,-1 5 0,1 1 36,-5 3 1,2 3-8,2 6 0,-2-1-132,3 1 1,-3 3-106,-2 1 1,-4 1-81,1-2 0,-7-2-154,2 2 0,-2-2-27,-2-1 1,-2-2-263,-2-3 0,-3 3-226,-5-3 0,-5 3-521,1 2 0,-1-6-376,5-3 1,4 1-55,-1-1 451,7 0 1022,-4-4 0,6-5 0,0-2 0</inkml:trace>
  <inkml:trace contextRef="#ctx0" brushRef="#br1">10123 16656 7992,'7'-19'226,"-2"1"168,-5 6 1,0 3 412,0 1-141,0 0 471,0-4-339,-5 5-688,-2 1 1,-4 8 165,2 2 1,0 7 71,5 5 1,-5 8-117,5 0 0,0 7 14,4 6 0,0-1 91,0-3 0,0 7-111,0-3 0,2 3 144,2-3-88,-3 0-152,10-5 0,-4 4-24,5-3 1,1-1 133,-1 1 0,-1-6 0,-3 2 0,4 0 99,-4-4-674,-3 3 265,6-9 1,-9 0-152,2-2 1,-3 1 147,-1-2 0,0-3-409,0-5 0,0 0-85,0 4 1,-5-3-279,-4-1 0,3-5 297,-3 1 1,1-3-896,-4-1 614,-1 0 490,1 0 339,5-5 0,-4-2 0,4-6 0</inkml:trace>
  <inkml:trace contextRef="#ctx0" brushRef="#br1">10358 17413 7992,'5'8'0,"-1"0"344,0 1 1,-3 3 511,3 1 1,-2-5-351,2 0 0,-3-4 374,-1 4-297,6 1-131,1-2-214,5-2 0,1-5-58,-1 0 0,-4 0 0,0 0 0,1-1 32,3-3 1,-4-3-120,1-6 1,-2 1 45,1 0 0,1-5-4,-4 0 0,-1 1-107,-4 3 1,0 1 84,0 0 0,-6-1-91,-2 1 0,-4 5-497,-5 3 0,-4 2-705,-8 2 1,-2 6 1179,-7 2 0,-4 9 0,-2 2 0</inkml:trace>
  <inkml:trace contextRef="#ctx0" brushRef="#br1">10458 16359 10168,'8'1'547,"0"3"1,-1-1-352,1 5 1,3 2 99,-2 6-106,2-2-105,7 4 0,-5-5-58,4-1 1,-2 0 263,2 1-771,-4-1 387,5 1 0,-1-5 122,-1 0 0,1-4 85,-5 4 1,1-5-2431,-1 1 1672,1-2 1,-1-2-770,0 0 692,-5 0 213,-1 0 508,-6 0 0,5-11 0,2-3 0</inkml:trace>
  <inkml:trace contextRef="#ctx0" brushRef="#br1">10731 16321 8019,'0'-6'1982,"-6"0"-1224,-2 6 0,-3 6 778,-2 2-1108,-4 8 0,-3 5 0,-5 7-632,1 1 0,-1 5-673,0-1 1,2 7 876,2 1 0,-3 1 0,5-5 0</inkml:trace>
  <inkml:trace contextRef="#ctx0" brushRef="#br1">10954 16917 8026,'0'-7'749,"0"-4"-203,0 10-57,0-5-163,0 6 761,0 0-793,0 6 1,1 0-132,3 7 0,-2 3 17,2 1 1,1 4-146,0-5 0,3 2 227,-4-1-586,6-4 293,-3 5 1,1-10 115,0 1 0,-1-5 187,1 4-383,3-5 0,-8 2-468,5-5 106,1 0 237,3-5 1,-4 2-113,1-5 1,-1-2 115,4-6 0,-4 2 274,1-3 23,-1-2-133,-1 0 1,3-2 430,-6 0 0,4 6-88,-4-1-130,6-4 434,-9 12-245,5-8 472,-1 14 804,-3-9-548,3 10-808,-5-5 0,1 12-61,4 2 0,-4 5 36,3 3 0,-3-1 0,-1 6 1,5 0-833,-1 3 0,1-3-706,-1 0 0,3-6-419,6 1 1,-1-2 161,0-1 139,1-1 663,-1-5 764,6-2 0,2-5 0,4 0 0</inkml:trace>
  <inkml:trace contextRef="#ctx0" brushRef="#br1">11636 16793 8026,'0'-17'445,"0"1"0,0-5-403,0 4 1,0 1-1,0 4-42,0-1 0,-5 6 2751,3-4-831,-3 10-834,-1-5-587,5 6-56,-10 0-174,10 6 0,-9 6 1,4 9 258,-1 2-374,5 8 18,-4-5 0,2 14-25,0-3 1,0-1-108,4-3 0,4-1-23,0 1 1,2 1-242,-2-5 1,-2 0-643,7-4 1,-6 2 298,1-2 1,1 1-9,-1-9 0,0 4-20,-4-5 0,0 1-1243,0-5 1421,0 0 0,-5 1-2,-3-1 419,-3-5 0,-7 4 0,-2-4 0</inkml:trace>
  <inkml:trace contextRef="#ctx0" brushRef="#br1">11413 16954 8026,'8'-4'346,"0"0"1,-3-5 533,3 5 0,4 0-302,5 4 1,-1-4 92,-3 0 0,1 0-299,2 4 0,-1 0-129,6 0 1,-2 4-68,2 0 0,2 0-150,-2-4 0,2 0-1018,2 0 52,0 0 1,0 0 0,0 0-2400,0 0 3339,-1 0 0,1 0 0,0 0 0</inkml:trace>
  <inkml:trace contextRef="#ctx0" brushRef="#br1">11984 16743 7234,'0'13'3064,"-5"-1"-2181,1 0 1,0 6-325,4 3 0,0 2-809,0 2 1,0-1 228,0-4 0,2 2-849,2-5 0,-2-1 165,7-3 1,-1-2-292,4-3 0,1 2 996,-1-6 0,6 0 0,1-4 0</inkml:trace>
  <inkml:trace contextRef="#ctx0" brushRef="#br1">12194 16830 10215,'-6'14'2105,"1"2"0,4-2-1751,1 3 0,0 1-165,0-2 1,0 1-28,0-5-104,0 0-265,0 1 0,4-5-203,0 0-97,6-5 0,-3 3-228,5-6 1,-3-2 256,-1-2 0,0-3 44,5-5 1,-1-1 116,0 1 1,-1-5 226,-2 1 0,2-2-140,-3 1 1,-1 4-29,1-4 0,-5 8 932,1 0 651,-3 6 1,1-2 134,2 5-1037,-3 0 0,5 1-33,-6 3 1,0 3-258,0 6 0,0-1-428,0 1 1,1-1-123,3 0 1,-2 1-544,2-1 1,-3 1-469,-1-1 0,0-4-63,0 1 1491,0-7 0,0 9 0,0-4 0</inkml:trace>
  <inkml:trace contextRef="#ctx0" brushRef="#br1">12430 16694 8026,'8'0'1509,"1"0"0,-1 1-856,4 3 1,1-1 135,-1 5 1,-4 0-311,1 5 0,-1-1-67,4 1 0,-3 4 174,-1 4 1,-5 3-360,1 0 1,-3-3-397,-1 0 1,-4-1-217,0 5 0,-7-1-541,-1-4 1,-1 4 779,-3-4 1,-2 0 10,1 0-29,1-4 164,3 1 0,1 1 0,-1 2 0</inkml:trace>
  <inkml:trace contextRef="#ctx0" brushRef="#br1">12964 16880 8068,'0'-17'205,"0"1"0,0-1 362,0 5 0,-5-1 104,1 1 1,-5 4-234,0-1 0,-2 2 115,-1-1-395,0 3 1,-5 5-1,1 0 142,0 0 1,1 1-42,-1 3 0,2 7-30,-3 6 1,1 5-46,3-2 1,-2 4 28,7 1 1,2-5-364,2 1 0,3-5 140,1 5 0,1-6-396,3 2 1,-1-8 174,5 0 0,1-6-4,3 1 1,1-3-9,-1-1 0,0-1-110,1-3 0,-1-3 60,1-6 0,-1-5-59,0-2 1,1-4 281,-1-1 0,-1-5-69,-3-3 0,2-3-57,-6-1 0,5-2 63,-5-2 0,0 2 117,-4-2-399,0 8 556,5-3 1,-3 11 355,2 1 0,-3 4 548,-1 8 768,0 0-912,0 5-527,0 1 0,-4 12 140,0 2 1,-4 10 133,4 7 0,-6 5-348,2 7 0,2 4-267,2 1 0,3 3-283,1-3 1,0-5-272,0-4 0,0-1-689,0 1 0,1-3 830,3-5 1,3-2 129,5-2 1,1 1 249,-1-6 0,1 1 0,-1-5 0</inkml:trace>
  <inkml:trace contextRef="#ctx0" brushRef="#br1">13150 16830 8068,'0'-7'2280,"0"2"-1784,0 5 430,0 0 1,0 5-245,0 3 0,0 8-36,0 0 1,0 2-224,0-1 1,0-2-62,0 5 0,0-5-151,0 2 1,0 1-73,0-2 0,0 1-237,0-5 1,1 1 147,3-1 0,2-4-315,2 1 1,3-6 46,-3 1 0,3-3-148,2-1 1,-1 0 153,1 0 0,-5-5-62,0-4 1,0-2 103,5-1 1,-5-5-19,0 1 0,-4-6 257,5 1 1,-7 2-70,3-2 0,0 6 647,-1-2 1,0 4 944,-4 0 951,0 6-1278,0-4-6,0 10-804,0-5 1,0 16-20,0 2 0,0 9-1135,0 0 0,0 4 510,0 4 1,0 2 188,0 6 0,0 12 0,0 2 0</inkml:trace>
  <inkml:trace contextRef="#ctx0" brushRef="#br1">13894 17004 11056,'0'-7'2453,"0"1"-1383,0 6-625,0 0 0,10 0-284,2 0 0,7-1-159,-2-3 0,5 1-1371,-1-5 1036,8 5 1,-3-4 269,3 3 1,-2 3-82,2-4 144,-3 4 0,5-5 0,-6 0 0</inkml:trace>
  <inkml:trace contextRef="#ctx0" brushRef="#br1">14638 16830 8042,'-7'-12'799,"2"-1"-285,-1 1-25,5-1 0,-10 5 114,3 0 0,1 1 463,-1-1-410,-1-3 0,-3 9-208,0-2 0,-1 3-20,1 1 0,-1 9 99,1 4-239,-1 7-115,1 0 1,1 5 35,3-1 22,-3 1-1,9 0-540,-3 5 296,5-9 0,0 12-299,0-8 1,5-2-508,4-2 1,2-2 577,1 2 0,6-3-119,3-6 372,2 1-1541,-4-6 0,5-2 680,-3-5 1,1 0-524,-2 0 695,4 0 281,-11-5 1,5-2 396,-5-6 0,5-5 0,1-1 0</inkml:trace>
  <inkml:trace contextRef="#ctx0" brushRef="#br1">14787 16855 8042,'0'-13'1035,"0"1"-62,-5 5 0,3 0-11,-2 3-207,3 3-193,1-5 1,0 8-140,0 2 0,1 3 93,3 5 0,3 6-316,6 3 2,-6 2 0,8 2 145,-3 0-919,3-6 494,3 4 1,-3-3 186,6 4 0,-4-3-243,3 0 0,0-6 0,2 1-1631,-2-2 0,-3-1 868,3-1 1,-4-1-181,0-3 0,-2-2-279,-2-6 656,1 0 700,-1 0 0,1 0 0,-1 0 0</inkml:trace>
  <inkml:trace contextRef="#ctx0" brushRef="#br1">15159 16842 8042,'-12'0'576,"0"0"0,3 0 791,1 0 0,-2 3-385,-6 5 1,-3 2 482,-6 11 1,-1 5-1170,-3 7 0,1 8-522,-5 5 1,5-1-4980,-1 5 5205,3-3 0,11-15 0,0 2 0,-1-2 0,0-1 0</inkml:trace>
  <inkml:trace contextRef="#ctx0" brushRef="#br1">16400 10207 7740,'-6'-12'3,"5"-1"-190,-3 1 0,1 1 124,-1 3 1,1-3 1444,-5 2-884,0-2 0,-5 0-71,1 3 0,-1-2-82,1 6 0,0 0-141,-1 4 1,1 0 73,-1 0 1,0 6-49,-4 2 0,3 4-123,-2 5 1,2 2 96,2 6 1,3 0-33,1 0 0,5-1-121,-1 1 1,3 0 81,1 0 0,0-2 61,0-2 0,0 1-46,0-6 1,5 0-322,4-8 0,-3 2 133,3-6 0,-1 4 84,4-4 0,1 0-110,-1-4 0,1-1-474,-1-3 0,5-3-161,-1-6 0,5-5 619,-5-2 1,5-4-31,-4 0 0,-1-7-30,-4-2 1,1-3-25,-1-1 1,-1-1-3,-2-4 1,2 2 174,-3-5 0,-3 5-104,0-2 1,-4 5 329,-1 4 0,0 4-124,0 9 1,0-2-120,0 5 0,0 5 1814,0 3-861,0 1-266,-6-4 1,4 5 249,-7 3-389,7 2-326,-4 2 0,5 2-25,-3 2 1,1 8 27,-5 9 0,5 8 9,-1 4 1,-2 3-43,2 1 1,0 0 22,4 0 0,0-4-80,0 0 1,0-1 77,0 1 0,0-2-457,0-7 0,4 1 205,0 0 0,4-2 152,-3-2 1,4 1-833,0-5 1,0-1-425,-1-3 1,3-5-531,-2 0 1,-2-1 862,1 1 1,0 2 819,5-6 0,-7 0 0,0-4 0</inkml:trace>
  <inkml:trace contextRef="#ctx0" brushRef="#br1">16735 9996 11710,'8'0'1437,"0"0"1,2 0-1136,7 0 1,-2 0 37,5 0 1,1 0-149,4 0 1,0 0-319,0 0 1,-1 0-291,1 0 1,-1 0-708,-4 0 1,2 0 674,-5 0 1,-1-1-1220,-3-3 533,-1 2 1134,1-3 0,-12 5 0,-2 0 0</inkml:trace>
  <inkml:trace contextRef="#ctx0" brushRef="#br1">16871 10009 7779,'-7'5'0,"1"3"1817,1 9-755,4-3 143,-5 4-500,6 0-251,0 1-228,0 0 1,0 5-153,0-4 1,2 0 232,2 0-1375,-3-5 818,10 3 1,-8-1-1879,5-1 822,-5 1 630,8-5 676,-4 1 0,6-1 0,-1 1 0</inkml:trace>
  <inkml:trace contextRef="#ctx0" brushRef="#br1">17008 10083 7779,'7'0'1652,"-2"6"-1021,1-5 1,-5 11 37,3 1 603,-2-1-533,-2 6-216,0 0-270,0-4 1,1 8-16,3-6 0,-3 5-1786,4-4 1147,-4-1 0,3 1-1100,0-1 1,5-3 387,-5-5 1113,5 0 0,-2-1 0,6-1 0</inkml:trace>
  <inkml:trace contextRef="#ctx0" brushRef="#br1">17405 9971 7757,'-7'0'1575,"-4"0"-1083,9 0 0,-4 6-98,1 2 1038,4 3 0,-6 6-654,3-1 0,3 5-401,-4-4 1,0 5-173,1-2 1,0 2-2,4-1 0,0 1-55,0-5 1,4 1-1062,0-2 0,4-2-12,-4 2 0,6-6-574,-2-2 1,3-4-1074,2 5 2571,-6-7 0,9 4 0,-2-6 0</inkml:trace>
  <inkml:trace contextRef="#ctx0" brushRef="#br1">17492 10058 7761,'6'0'938,"1"0"1014,-3 0-1344,-2 6-202,3-5 0,1 10-204,1-4-25,0 6 1,2 3 1635,-5 1-1470,6-1 0,-3-2-785,5 2 480,1-2 0,-1 4-446,1-5 0,3-5 328,1 0 1,-1-4-1316,-3 4 1,3-5 613,1 1 1,-1-2-1245,-3-2 2025,-1 0 0,0-6 0,1-1 0</inkml:trace>
  <inkml:trace contextRef="#ctx0" brushRef="#br1">17752 10033 7761,'-16'0'0,"-1"0"0,0 6 0,5 2 1668,-6 3-732,4 2 47,-9 5-391,9-5-269,-9 11 1,9-10-848,-3 2 386,4 3 1,0-5-299,1 3 0,5-3-464,3-2 1,2-4 592,2 0 307,0-5 0,-5 8 0,-2-4 0</inkml:trace>
  <inkml:trace contextRef="#ctx0" brushRef="#br1">17827 9909 7765,'12'0'2192,"0"0"1,1 6-831,-1 2 1,1 3-673,-1 2 1,0-1-313,1 0 1,-5 5-163,0 0 0,-1 5 981,1-2 0,-2 4-980,-6 1 0,0-2-120,0-2 0,0 2-1422,0-2 1,-6 2 852,-2 2 1,-3-4-2369,-1-1 1,-1 0 2839,1 0 0,-6 4 0,-1-5 0</inkml:trace>
  <inkml:trace contextRef="#ctx0" brushRef="#br1">16115 10815 7792,'-13'0'3544,"1"0"-3134,5 0 1,3 0 389,8 0 1,8-4 113,9 0 0,8-5-690,4 5 0,12-4 193,5 4 0,8-2-1208,0 2 1049,3 3 616,6-5-693,-30 3 1,0 1 0,1 0 0,0 1 98,1-3 0,1 0 81,0 2 0,1 1-104,2-4 1,1-1-91,3 3 1,0-1-1167,2-2 1,1 0 1016,-3-1 1,0 1-1,2 0 1,0 1-10,-2 1 1,1 0 0,-2-2 0,0 1-233,0 1 1,-1 0-1,-2-2 1,-1 1-737,-2-2 0,-1 1 0,29-1 279,-15 3 1,-7 3-895,-5 1 0,-9 0 1257,-7 0 1,-3 1-1127,-10 3 0,2 3 2149,-10 6-706,0-1 0,-9 0 0,-2 1 0</inkml:trace>
  <inkml:trace contextRef="#ctx0" brushRef="#br1">17181 11001 7750,'-12'0'0,"0"0"874,5 0-368,-4-6-16,4 5 0,-1-9 1097,-1 6-1243,1-5 0,-4 6-124,-1-5 0,1 5-6,-1-1 0,1 2 126,0 2 1,-1 0-97,1 0 0,-1 0 94,1 0 1,0 4-15,-1 1 0,1 4 151,-1-1 0,1 8 11,0 0 1,3 5-142,1-5 0,5 5-321,-1-4 0,3 3 144,1-3 0,4-1-128,0-3 0,7-2 65,1-3 0,1-2-319,3-6 1,4 0 129,0 0 0,0-6-701,0-2 1,1-3 365,4-2 0,-2-5-483,-2-2 0,1 0 111,-6 0 1,1-1 336,-5-4 1,1-4 219,-1 0 0,-5-4 32,-3 4 0,2-4 217,-2 4 1,0 0 234,-4 5 1,0 0 750,0 4 35,0 2 1213,0 5-422,0 6-777,0-4-562,0 10 0,-1 2-136,-3 12 0,1 5 282,-5 6 1,5 5-230,-1 0 1,2 4-781,2-4 0,0 0-1036,0-4 1,2 0 873,2 0 1,3-1-587,5 1 0,0-5 427,1-4 0,-1-2-1009,1-2 0,-1-1 244,0-2 1461,1-4 0,-1 1 0,1 1 0</inkml:trace>
  <inkml:trace contextRef="#ctx0" brushRef="#br1">17442 10902 12604,'8'1'2411,"0"3"0,1 3-1984,3 5 1,1 5-131,-1 0 1,0 3-394,1-3 0,-1 3-9,1-3 1,-1 4-94,0-5 1,1 5 284,-1-5-1966,1 1 1310,5-5 1,-5-1-2894,4-2 2548,-3 2 1,-2-10-1187,0 3 2100,1-2 0,-1-2 0,1 0 0</inkml:trace>
  <inkml:trace contextRef="#ctx0" brushRef="#br1">17702 10889 7750,'-12'0'2796,"-6"0"0,4 0-568,-2 0-1780,2 0 0,2 6 405,-1 2 0,-5 13-330,-2 4 0,-4 8-316,-1 0 1,1 2-1,-1 3-207,0-1 0,0 6 0,0 1 0</inkml:trace>
  <inkml:trace contextRef="#ctx0" brushRef="#br1">18459 10517 7799,'-12'0'879,"5"0"1,1-1 211,6-3 489,0 2-1106,0-3 0,2 5-60,2 0 0,3 0-160,5 0 1,2 0-49,3 0 0,-2 0-87,5 0 1,-3 0 99,4 0 0,-5 0-234,5 0 0,-6 0 101,1 0 0,2 0-410,-1 0 0,-1 0 155,-3 0 0,-1 0-609,1 0 1,-1-4-82,1 0 599,-1-1 0,-1 4-1128,-3-3 0,-1 2-76,-3-2 1464,-2 3 0,-2 1 0,-7 0 0</inkml:trace>
  <inkml:trace contextRef="#ctx0" brushRef="#br1">18484 10691 7799,'-7'0'3791,"2"0"-2991,5 0 2592,0 0-3125,5 0 0,2 0 243,5 0 0,1 0-10,-1 0 1,2 0-150,3 0 0,-4 0-107,4 0 0,1 0-25,-2 0 0,5 0 0,-4 0 1,0 0-14,0 0 1,-3 0-89,2 0 0,-2-4 0,-1 0 0,-1-1-38,0 5-1054,-5 0 644,4 0-3668,-9 0 2249,3 0 1749,-5 0 0,0 0 0,0 0 0</inkml:trace>
  <inkml:trace contextRef="#ctx0" brushRef="#br1">18831 2766 8022,'-5'-13'525,"3"1"-476,-3 0 0,1-1 181,0 1 0,-5-1 83,5 1 0,-5 4 1,2-1 66,0 0 0,-4-1-111,3 2 0,1-2 335,-2 6-118,1-6-143,-4 9-114,-1-5-43,1 6 0,4 0-152,-1 0 11,1 6 0,-4 5 100,-1 6 1,1 5 151,-1-2-328,1 9 1,1-3 0,1 5 178,2-1 1,5-4-204,-1 3 0,3-7 42,1-1 0,1-6-87,3 2 0,-1-5-45,5-4 1,1 2 133,3-6 0,-4 0-106,1-4 1,3-1 63,5-3 0,0-3-165,0-6 0,-2-5 100,6-2 1,-2-5 0,2-3 23,-5-1 1,2-1-2,-1 1 0,-1-2-27,-3-7 1,-2 5-181,-3 0 0,-2 0 122,-6-4 1,0 5 300,0 3-74,0-2 0,0 9-208,0-3 78,0 8-18,-6-1 1007,5 6 0,-6-1-395,3 1 1,1 4-19,-5 0-49,5 5 0,-4-7 1207,3 6-763,2 0-645,-3 4 0,5 11 282,0 5 0,-4 8-104,0 5 0,-2 7-178,2 5 0,3 4 128,-3-3 1,2-1-169,2-4 1,0 1-1,2-1 21,2 0 0,-2-4 5,7 0 0,-5-10-399,4 2 1,-1-4-253,1 0 1,3 1-501,-2-6 1,2-3-787,1-5 1054,-5 0 1,4-1-1751,-3-3 0,3-2 2404,2-2 0,5 0 0,1 0 0</inkml:trace>
  <inkml:trace contextRef="#ctx0" brushRef="#br1">19340 2518 7998,'-6'-13'42,"5"1"1,-10 5 653,4-4 1,-5 4-355,-1-5 0,1 5 120,0 3 0,3-2 273,1 2 9,0 0 1,-1 4-249,1 0 0,5 1-86,-1 3 1,-1 9 541,1 7-484,0 4-178,4 12 1,0-2-65,0 12 1,1-6 170,3 1-303,3-2 0,1-2-57,0 0 38,1-5-1261,-2-2 1034,4 0 1,-9-8-980,7 3 1,-7-4 740,3-1 0,-4-2 1,-1-5-2339,0-1 2011,0 1 0,0-5-619,0 0 1336,-6-5 0,-6 2 0,-7-5 0</inkml:trace>
  <inkml:trace contextRef="#ctx0" brushRef="#br1">19079 2691 8732,'-6'0'2241,"0"0"-1311,6 0 0,1 0-324,4 0 0,3 2-186,8 2 1,4-1-505,4 5 0,3-5 0,0 1 214,2-3 0,2 3-1352,-3 0 0,-1 1 343,2-5 879,-3 0 0,-1 5 0,-1 2 0</inkml:trace>
  <inkml:trace contextRef="#ctx0" brushRef="#br1">19650 2518 7921,'-5'-7'940,"-2"-4"0,-2 9-358,1-2 0,4 3-234,-4 1 1,-1 1 510,-3 3 0,0 7-151,-1 6 1,1 5 66,-1-1-399,7 8-1,0-3-156,1 4-491,3-5 0,-3-2 268,5-2 43,5 2-1375,-3-9 1009,9 10 1,-5-11-844,7 4 810,-1-9 1,1 2-1020,-1-6 1,0 0 613,1-4 0,-1 0-543,1 0 1308,-1 0 0,1-11 0,-1-3 0</inkml:trace>
  <inkml:trace contextRef="#ctx0" brushRef="#br1">19749 2530 9020,'7'-7'1966,"-1"2"-1189,-6 5 0,4 5 41,0 3-354,6-2 325,-9 5-312,10 1 0,-4 2-258,5 4-482,1-6 1,-1 1 304,1-1-356,-1 1 0,0-1-934,1 1 19,-1-1 671,1-5 364,-6 4-19,4-10-1174,-5 10 0,3-9 13,-1 2 1374,-5 3 0,8-6 0,-4 5 0</inkml:trace>
  <inkml:trace contextRef="#ctx0" brushRef="#br1">19973 2555 7921,'-13'-7'1675,"1"1"-1119,-1 6 0,1 0 352,0 0-411,-1 0-66,1 6 0,-5 2-52,1 9 0,-5-2-488,5 6 164,-1-6-1,5 8 1,1-8-1822,2 6 932,-2-6 520,4 3-276,0-5 1,1-1 590,1 0 0,-1 1 0,-7-1 0</inkml:trace>
  <inkml:trace contextRef="#ctx0" brushRef="#br1">20035 2456 10214,'12'5'1933,"0"-3"-1430,1 9 0,-1-5-89,1 7 1,-1-1 629,1 1 0,-1 3-471,0 1 1,-1 5 73,-2-2 1,2 0-250,-3 0 1,-3 0-372,0 0 0,-4 4 0,-1-5 4,0 0 0,-1 3 1,-4-4-1232,-3 2 0,-3-5 942,-1 1 0,-5-2 0,1-3-3600,0-3 3858,3 3 0,-5-9 0,-2 3 0</inkml:trace>
  <inkml:trace contextRef="#ctx0" brushRef="#br1">20717 2642 6321,'5'-7'626,"-3"1"57,3 6 929,-5-5-1384,0-2 0,0-6 150,0 1 1,-1 0-132,-3-1 0,1 5-72,-5 0 0,4-1 1,-5-2 101,0 3 1,-2-1-55,-2 4 0,0 1-102,-4 4 1,3 0 107,-2 0 0,2 2-179,2 2 0,-1 4 105,1 9 1,1-4-114,2 4 1,4 1 63,5-2 0,0 5-237,0-4 0,1-1-254,3-3 1,3-5 216,6 0 0,-1-5-57,1 1 0,-1-3 76,0-1 1,1 0-40,-1 0 1,1-5 55,-1-3 1,0-3 7,1-2 30,-1 1 57,-5-6 1,3 4 223,-6-3-281,5 4 1347,-7 0-1300,3 6 6,-5-4 59,0 10 224,0-10 0,0 11 725,0 0-597,6 11 1,-5 8 643,10 6-428,-9 5-176,3 2-662,-5 0 467,6 4-58,-5-10 0,5 8 156,-6-5-97,0 0-54,0-10 0,0 3 162,0-5-55,0 0-53,0-5-636,-6 0 305,-1 1 489,0-1-651,-4-5 1,3 3-681,-9-6-464,4 0 0,-5-4 1292,5 0 1,-3 0-1208,-1 0 1,1-1 1080,3-4 1,2-3-228,3-8 1,3-4 0,5-6-351,0-3 832,5-2 0,7-12 0,8-1 0</inkml:trace>
  <inkml:trace contextRef="#ctx0" brushRef="#br1">20990 2394 9755,'0'13'1223,"0"4"1,-1-2-687,-4 6 1,3 1-31,-7 7 1,2-3-162,-1 3 0,3-4-303,5-5 1,0 2 123,0-5 1,1 4-709,3-5 1,3-1-1537,5-6 0,1 0 2091,-1-5 1,5 2-69,-1-2 0,1-3-269,-5 4 323,1-4 0,5-12 0,1-3 0</inkml:trace>
  <inkml:trace contextRef="#ctx0" brushRef="#br1">21188 2456 7891,'0'-7'2723,"0"3"-2227,0 8 1,5 4-128,-1 9 0,5-2 239,0 5 1,-3-4-245,3 0 0,-1 2-135,4-1 0,1 0-807,-1 0 1,1-3 449,-1 2 1,0-3-1203,1-5 1,-1 2 95,1-6 1234,-1 0 0,0 1 0,1 2 0</inkml:trace>
  <inkml:trace contextRef="#ctx0" brushRef="#br1">21362 2505 7891,'-5'-12'1278,"3"5"-477,-9-4-320,10 10-126,-10-5 0,8 6 330,-5 0-144,-1 6 0,-7 2 102,-1 8-596,-5 4 1,7 4-472,-6 1 452,6 0 55,-3 0-1504,6-6 0,4-1 197,-1-5-713,7-1 1937,-4 0 0,6-5 0,0-1 0</inkml:trace>
  <inkml:trace contextRef="#ctx0" brushRef="#br1">21436 2319 9262,'13'6'3996,"-1"1"-3710,1 5 1,-1 0 799,1 1 1,-1 5-815,0 2 1,-3 4 182,-1 1 1,-4-1-91,4 1 1,-5 4-356,1 0 0,-2 4 1,-2-4-328,0-1 1,0-2-1474,0-1 837,0-6 0,-6 4-884,-2-2 1,-3-3-461,-2-1 2297,-5 2 0,-6-5 0,-8 4 0</inkml:trace>
  <inkml:trace contextRef="#ctx0" brushRef="#br1">18670 3212 11321,'7'0'781,"4"0"-546,-10 0 215,10 0-302,-9 0 147,3 0-89,-5 0 3098,0 0 0,6 0-3369,2 0 1,9 0 363,3 0 1,5 0 42,4 0 1,3 0-244,5 0 1,6 0 4,2 0 0,8 0 18,0 0 0,8 0-456,1 0 1,6 0 371,-32 0 1,2 0-1,0 0 1,0 0-215,1 0 0,0 0 0,0 0 0,0 0 284,2 0 0,0 0 0,0 0 1,1 0 73,1 0 1,1 0 0,1 0 0,1-1 12,-1-1 0,1 0 0,2 1 1,0 0-119,0 0 0,-1-2 0,2 0 0,0 1 50,1 0 0,-1 0 0,1-1 1,0 0-304,-1 1 1,1 0 0,0-1-1,-1-1 226,1-2 0,-1 0 1,0-1-1,0 1 45,-1 0 0,-1 0 0,1 0 0,-1-1-108,-3 1 1,-1 0 0,1 0 0,-1 0-33,-5-1 0,-1 1 0,-2 2 0,0 0-349,23-4 1,-9 4 438,-7-5 1,-11 6-186,-6-1-4256,-5 3 3098,-14 1 1,-14 7-3892,-17 5 5189,-10 1 0,-15 10 0,0-4 0</inkml:trace>
  <inkml:trace contextRef="#ctx0" brushRef="#br1">20295 3510 7923,'-5'-7'578,"3"-4"509,-3 10 0,5-10-435,0 2 0,0 2-79,0-1 1,0 4 315,0-4-128,-6 5-487,5-8-56,-10 4 1,4 0-131,-5 3 0,-1 3 96,1 1 0,-1 1-68,1 3 1,-5 4 115,1 9 1,-1-3 55,5 2 0,4 2-186,-1-1 1,5 3-58,-4-3 1,5 4-143,-1-5 1,3 1 81,1-5 1,1-4-241,3 1 0,-1-5 154,5 4 0,1-5-79,3 1 1,0-3 102,1-1 0,-1-1-190,1-3 0,-1 1-37,0-5 0,1-1 129,-1-3 0,1 0-132,-1-1 1,0-3 52,1-1 1,-2-3-69,-3 3 1,2-5 100,-6 1 1,0-4-40,-4-3 0,0 1 27,0-2 0,0 5-233,0 3 1009,-6-2 1738,5 9 1592,-4-4-3531,5 11-37,0 1 0,0 8-86,0 2 0,0 3 264,0 5 0,0 6-78,0 3 0,0 4-766,0 4 1,1-3-140,3 3 1,-1-7-418,5-2 1,0-3-123,5 4 1,-1-6 496,1 1 1,-1-3-1346,0-5 1,1 2 292,-1-6 1594,1 0 0,5-4 0,1 0 0</inkml:trace>
  <inkml:trace contextRef="#ctx0" brushRef="#br1">20581 3386 7923,'0'-7'1593,"0"1"-1366,0 6 980,0 0 1,1 5 129,3-1-758,-3 5 0,9-2 566,-6 6-722,6-1 0,-9 0-548,10 6 0,-4-4 154,6 3 0,-1-4-622,0 0 1,1-1 473,-1 1 1,1-5 215,-1 0 0,5-4-536,-1 5 1,1-7-3721,-5 2 2596,0 3 1,1-5 1562,-1 2 0,1-3 0,-1-1 0</inkml:trace>
  <inkml:trace contextRef="#ctx0" brushRef="#br1">20903 3299 8289,'-12'-7'219,"-1"2"-219,1 5 0,-1 0 354,1 0 0,-5 7 1170,1 5-1006,-6 6 890,3 7 307,-6 5-775,5-4-1518,-3 4 591,4-5 1,-1 0 205,3 0-1479,4 0 1,1-5 818,-1 1 1,6-6-474,3 2 1,3-8 913,1 0 0,0-1 0,0 4 0</inkml:trace>
  <inkml:trace contextRef="#ctx0" brushRef="#br1">22119 2989 7864,'8'-7'4781,"0"3"-4236,1 3 0,3-1 284,0-2 0,1 3-333,-1-3 1,1 2-193,-1 2 1,0 0-79,1 0 1,-1-4-247,1 0 0,0 0 106,4 4 1,-3 0-47,2 0 1,-2 0-1191,-2 0 961,1 0 0,-1 0-921,1 0 0,-5 0-97,0 0-1412,-5 0 1931,3 0 1,-6 1 687,0 3 0,-12 3 0,-1 6 0</inkml:trace>
  <inkml:trace contextRef="#ctx0" brushRef="#br1">22082 3163 7864,'-13'0'1322,"6"5"-395,2-4-374,5 5-101,0-6 1715,0 0-887,5 0 1,2 0-614,6 0 1,-1 0 243,0 0 0,1 0 165,-1 0 1,1 4-539,-1 0 1,0 0-150,1-4 1,3 0-164,1 0 1,1 0 77,-2 0 1,-2 0-79,3 0 0,1 0-238,-2 0 1,1 0-1007,-5 0 1,5-4 685,-1 0 0,-3 0 183,-5 4-33,-5 0 182,2 0 0,-5 0 0</inkml:trace>
  <inkml:trace contextRef="#ctx0" brushRef="#br1">23186 2840 7921,'-6'-12'0,"-1"-1"621,-5 1 0,1 4-174,3-1 0,-2 5 702,6-4-372,-6 5 171,9-2-662,-5 5-119,1 0 1,3 8 267,-2 9 1,7 7-60,1 14 0,2 3-354,-2 0 0,1 6 79,4-1 0,0 0-307,-5 0 0,5-5 38,-5-8 0,1 2-102,-1-6 1,-2 2-586,2-6 1,-3 1 427,-1-9 0,0-1-527,0-3 0,0-5 357,0 0 0,-5-3-907,-4 3 1504,-2-5 0,-6 2 0,-3-5 0</inkml:trace>
  <inkml:trace contextRef="#ctx0" brushRef="#br1">22913 3039 7921,'0'-13'1016,"5"1"-426,-3 5-185,3 1-322,1 6 81,1 0 0,5 0 82,0 0 0,2 0 182,3 0 0,3-4-666,9 0 0,-1 0 234,5 4 1,-4 0 172,4 0 0,-5-1-169,0-4 0,4-1 0,0-7 0</inkml:trace>
  <inkml:trace contextRef="#ctx0" brushRef="#br1">23397 2704 9579,'0'-7'2679,"0"1"-2073,0 6-291,0 0 0,-5 6 129,1 2-240,0 9 1,4-2 146,0 5-2029,0-4 1200,0 7 0,2-8 217,2 6-2425,3-6 2686,5 3 0,0 0 0,1 1 0</inkml:trace>
  <inkml:trace contextRef="#ctx0" brushRef="#br1">23682 2791 9208,'-7'0'1799,"-4"0"-1318,10 5 0,-10 2 202,2 5 879,4 6-972,-6 2 1,8 4-196,-5 1 0,5 1-113,-1 3-2469,2-3 2252,2 5 40,6-12 1,-3 3-488,5-5 0,0-1 205,5-3 140,-1-1-2181,0 0 964,1-5 601,-1-1 14,-5-6-985,4 0 1624,-4 0 0,5 0 0,1 0 0</inkml:trace>
  <inkml:trace contextRef="#ctx0" brushRef="#br1">23781 2865 8050,'6'-7'2602,"-5"2"-2040,5 5-331,-1 0 1,2 0 238,0 5 0,4 2 287,-3 5 0,-1 1-172,1-1 1,-1 1-205,1-1 0,3 4-1054,-2 1 1,2 0 505,1-5 0,2-4-1262,2 1 0,-2-3 807,3 3 1,-3 0-1011,-2-5 1632,0 1 0,6 0 0,2 2 0</inkml:trace>
  <inkml:trace contextRef="#ctx0" brushRef="#br1">24066 2865 8050,'-5'-12'420,"2"1"0,-5 2 1437,-2 5-1171,-1 3-228,-1 1 59,-1 0 34,1 5 1,-2 8-132,-2 7 1,1 4-823,-6 1 279,6-1 148,-3 7-213,0-5-368,4-1 394,2-2 202,1-9 1,8 4-1886,-5-6 966,5 1-869,-3-7 1748,6 6 0,0-11 0,0 4 0</inkml:trace>
  <inkml:trace contextRef="#ctx0" brushRef="#br1">24104 2753 8050,'12'4'2108,"0"1"-880,1 10-761,-1-12 0,1 17 233,-1-7-469,0 7-43,-5 0 1,0 4 1930,-3 1 0,-2 4-1045,2 0 1,-4 0-1260,-4-4 115,2 0 122,-3-1 0,-1-4 180,5 3-1,-10-4-231,4 1 0,-5 3 0,-1-4 0</inkml:trace>
  <inkml:trace contextRef="#ctx0" brushRef="#br1">24649 2952 7956,'0'-7'102,"6"-4"1,0 4 281,2-5 0,1 3-81,-4 1 1,3 0 98,-4-5 0,0 1-120,-4 0 1,0-5 6,0 0 1,0 1-116,0 4 0,-5-1 48,-4 1 0,1 1 28,-4 2 0,2 4-28,-7 5 1,4 0-109,0 0 0,-1 0 100,-2 0 0,2 5-2,-2 4 1,6 2-139,2 1 0,4 2 96,-5 2 1,7-2-235,-3 3 1,4 1 80,1-2 1,1 1-48,4-5 1,-3-4 24,7 1 1,-5-5-675,4 4 488,0-5 1,5 2-195,-1-5 1,0 0-78,1 0 1,3-4 323,1 0 1,-1-6-32,-3 2 0,-1-3-225,1-1 1073,-1 5 1,-4 0-88,1 3 236,-7 2 0,4 2-338,-6 9 0,1 3 459,3 5 0,-2 6-324,2 6 1,-3 4-384,-1-4 1,0 5-115,0 0 1,-4-4 93,0-1 1,-1-4-266,0-5 0,3 2 89,-7-5 1,5-1-550,-4-3 453,0-1 1,-5-1-544,1-2 1,-1-4 284,1-5 0,0 0-160,-1 0-1095,1 0 0,1-7 721,3-5 0,-2-2-680,6-7 1,0-1 213,4-7 1308,11 3 0,-3-15 0,10 2 0</inkml:trace>
  <inkml:trace contextRef="#ctx0" brushRef="#br1">24910 2704 9318,'7'5'973,"-2"2"-757,-5 6 1,-5 4 19,-3 4 0,1 3 569,-2 0 0,5 5-238,-4 0 0,5 0-192,-1-4 0,3-2-811,1-2 1,4-2 321,0-2 0,6-3-1019,-2 2 1,4-6 678,5-2 1,-3-5-1145,2 1 1598,-2-3 0,-2 5 0,1 1 0</inkml:trace>
  <inkml:trace contextRef="#ctx0" brushRef="#br1">25084 2791 9644,'7'0'2495,"4"1"-1605,-3 3 1,0 3-370,5 5 1,-4 5-349,8-1 1,-3 1 21,-2-5 0,2 5-977,2-1 1,-2 0 565,3-8 1,-4 3-3086,0-3 533,-1-2 2768,1-1 0,-1 1 0,0 1 0</inkml:trace>
  <inkml:trace contextRef="#ctx0" brushRef="#br1">25394 2791 7956,'-13'-13'0,"1"6"0,0 2 1780,-1 5-779,-5 5-591,4 2 0,-8 7 491,6 2-387,-6 4-230,3 5 0,-5 3-994,3 1 411,4 0-3733,4-4 3764,6-6 253,2 5-1,5-10-774,0 4 340,0-12 171,0 5 279,0-9 0,5 3 0,2-5 0</inkml:trace>
  <inkml:trace contextRef="#ctx0" brushRef="#br1">25419 2716 7956,'12'-7'0,"6"2"1509,-4 5 0,8 1-85,-6 3-936,1 3 239,1 6 0,-6 4 55,1 4-280,-1 3-214,-11-5 0,5 8-968,-6-2 529,0 3 1,-1-3 159,-4-1-2426,-2 1 1743,-5-6 1,0 4 301,-1-7-2291,1 1 2663,-1-5 0,1 0 0,0 1 0</inkml:trace>
  <inkml:trace contextRef="#ctx0" brushRef="#br1">25902 2853 7966,'9'0'1630,"-1"0"0,4 0-1007,5 0 1,4 0-2,-5 0-369,6-6 0,-3 5-16,6-3 0,4-2 98,0 2-262,6-6-206,-9 3 412,4 0-2426,-5 2 1571,-6-1 1,-1 5-2098,-5-3 1068,-1 3 1605,-5 1 0,-2 0 0,-5 0 0</inkml:trace>
  <inkml:trace contextRef="#ctx0" brushRef="#br1">26026 2691 7966,'-6'0'3949,"0"0"-2623,6 0 0,0 7-33,0 6 0,0 5-696,0 6 1,1 5-2081,4 0 1,-4 6 1733,3-2 0,3-2-1267,1 2 0,-1-1 1016,1 1 0,1 3 0,3-4 0</inkml:trace>
  <inkml:trace contextRef="#ctx0" brushRef="#br1">26907 2753 8075,'0'-12'-280,"0"0"233,0-1 1,0 1 682,0-1 1,0 1-173,0 0 1,-5-1 208,-4 1 0,3 3-235,-3 1 0,2 4 64,-1-4 0,-3 4-40,3-5 1,1 7-159,-1-3 1,4 4 144,-5 1 0,5 0-71,-4 0 0,4 7 8,-5 5 0,3 8-106,-3 9 0,4 8 21,5 8 1,0 2-164,0-1 1,0 0-180,0-4 0,4-1-95,0-4 1,6-4 168,-2 1 0,-1-7-954,1 2 0,-4-7 477,5-1 0,-7-6-2282,2 1 1950,-2-2 1,-8-1-532,-2-1 0,-7-1 147,-2-3 1160,-5-2 0,-3-1 0,-6 2 0</inkml:trace>
  <inkml:trace contextRef="#ctx0" brushRef="#br1">26585 2902 8075,'7'-5'526,"-1"3"1,-1-2 234,3 3-461,3 1 0,7 0 138,3 0 216,-4 0-321,12 0 0,-7 0 123,12 0-516,-7 0 0,9 0 140,-3 0-2209,3 0 699,-4-6 907,3 5 523,-8-10 0,8 4 0,-3-5 0</inkml:trace>
  <inkml:trace contextRef="#ctx0" brushRef="#br1">27131 2691 11990,'-2'14'1246,"-2"3"1,1 2-726,-5 6 1,4 4-73,-4 0 0,5 0-497,-1-5 1,2 1-493,2 0 1,0-6-811,0-2 1,6-3 907,2-2 0,3-5 238,2-3 0,-1-3-186,0-1 390,1 0 0,-1-5 0,1-2 0</inkml:trace>
  <inkml:trace contextRef="#ctx0" brushRef="#br1">27267 2729 8075,'7'-13'0,"-2"6"1709,-5 2-738,0 5-368,6 0-185,-5 0 1151,10 5-697,-4 2-319,0 11-318,4-4 1,-4 8 76,5-6-409,1 6 0,-1-8 86,1 3 246,-1-3-1600,0-2 795,1 0 452,-1 1 102,1-6 1,-1-2-109,0-5 1,5 0-107,0 0 230,-1 0 0,-3-5 0,-1-2 0</inkml:trace>
  <inkml:trace contextRef="#ctx0" brushRef="#br1">27552 2741 8075,'0'-12'909,"-5"5"-779,-3 2 1306,2 4-816,-5 1 0,3 1-30,-9 4 1,2 6-3,-6 5-522,1 6-58,-5-8 226,6 9 0,-5-9-2229,5 10 1047,0-11 709,1 5 0,5-4-3,1 3 242,5-9 0,-10 8 0,4-9 0</inkml:trace>
  <inkml:trace contextRef="#ctx0" brushRef="#br1">27528 2629 9229,'19'0'1155,"-3"0"-28,-2 0 1,3 2-479,-1 2 0,1 3-276,-5 5 0,-1 6-110,-3 3 0,2 2 213,-6 2 1,-1 0-279,-7 0 0,-2-1-1158,-2 1 1,-3-1-1,3-4 1,-2 2-2278,2-5 1024,-3-1 2213,9-3 0,-9-1 0,5 1 0</inkml:trace>
  <inkml:trace contextRef="#ctx0" brushRef="#br1">27974 2803 8075,'13'-18'0,"-1"3"219,0-6 0,-1 5 376,-2-5 1,-2 2-4,-3-2 145,-3 3 1,3 6 40,-8-1 589,3 6-838,-10-4 1,4 10 50,-6-3 1,0 2-199,-4 2 0,-1 10-135,-3 3 0,2 3 16,3 1 0,2-2-176,-3 5 1,5 0 97,4 0 1,-2-2-382,6-5 1,0-1 180,4 1-1018,0-7 403,0 5 444,0-9 0,5 7 22,3-4 0,3-1-680,2-4 1,-3-2 265,2-2 0,-2-3 159,6-5 1,-2 4 177,-2-1 1,-3 1 583,-1-4 1,-1 3-202,1 1 605,3 5 1,-8-2 15,5 5 1,-4 1-391,4 3 0,-3 7 435,3 6 1,-4 6-244,4 2 0,-5 0-348,1 4 0,-2 1 32,-2-1 0,0 4-373,0-4 0,0 0 62,0-4 1,0-2-29,0-2 1,-5 1-511,1-5 1,-5-1 332,0-3 0,-2-5-169,-1 0 0,0-5 154,-1 1 0,3-3-16,-2-1 1,7 0 73,-8 0 0,3-5 260,-2-3 0,1 1-7,3-2 0,-2 0-99,6-8 0,0 4-283,4-4 1,0 2 103,0-2 0,1 2-761,3-6 0,7 5 12,6-5 580,-1 6-1642,2-8 2060,-4 3 0,10-10 0,-5-2 0</inkml:trace>
  <inkml:trace contextRef="#ctx0" brushRef="#br1">28148 2555 8070,'0'-7'2392,"0"1"-2006,0 6 0,0 2-260,0 2 0,0 4-1401,0 9 1,0 1 97,0 2 1177,5 4 0,-3-5 0,3 6 0</inkml:trace>
  <inkml:trace contextRef="#ctx0" brushRef="#br1">28334 2642 8070,'-7'0'3659,"-3"5"-2639,6 3 1,-5 5-460,0 3 1,2 2-163,-1 3 1,5 1-152,-1-5 0,3 3-679,1-3 0,0 3 346,0-3 1,1-5-1043,3-3 0,-1-5-809,5 4 371,1-5 0,3 2 1565,0-5 0,1-5 0,-1-2 0</inkml:trace>
  <inkml:trace contextRef="#ctx0" brushRef="#br1">28446 2667 11459,'8'5'1315,"0"3"1,-1 5-619,1 3-219,3-2-181,-4 9 1,4-7-274,-3 4 0,3-3-628,-2 3 599,7-4 61,-7 2 0,7-6-716,-8 0 1,3-5-1340,2-3 1,-5 2 9,0-2 1989,-5 0 0,8-9 0,-4-2 0</inkml:trace>
  <inkml:trace contextRef="#ctx0" brushRef="#br1">28644 2691 8070,'0'-12'1083,"-1"5"219,-4 3 1,3-2-630,-7 2 1,0 1 36,-8 8 1,-1 6-356,-2 5 1,-4 6 0,4-2 258,-4-1-1481,5 4 727,-5-9 1,11 8-1533,-4-5 1,7-2 1032,2-7 0,5 3 639,-1-3 0,3-2 0,1-1 0</inkml:trace>
  <inkml:trace contextRef="#ctx0" brushRef="#br1">28681 2567 8070,'13'0'2915,"-1"0"0,0 6-2005,1 2 0,3 3 719,1 1 0,-1 5-800,-3 0 0,-1 5 674,1-2 0,-2 5-741,-3 4 0,2-1-352,-6 5 0,0-4-145,-4 4 1,-7-4-1135,-5 4 0,-6-2-845,-7 2 0,-1-2 1714,-3-6 0,3 5 0,-5 2 0</inkml:trace>
  <inkml:trace contextRef="#ctx0" brushRef="#br1">3684 18058 8731,'7'0'1424,"0"0"-813,-3 0-430,3 0 1,6 0 13,-1 0 0,0 0 10,1 0 0,-1 0 12,1 0 0,3 0 42,1 0 1,3 4-22,-3 0 1,5 0-25,-1-4 0,2 2-32,2 2 0,0-3 5,0 3 0,5-2 43,3-2 0,3 0 15,1 0 0,0-2-137,0-2 0,5 3 98,-1-3 0,5 1-57,-5-1 1,0 2-30,-3-2 0,3 1-150,0-1 0,1 3 68,-5-3 0,0 1-104,0-1 0,0 3 88,1-4 1,3 0 37,0 1 0,6 0-6,-1 4 1,-2-5-5,1 1 1,-5-1 33,2 1 1,-4 2 17,-1-2 0,5-1 98,-1 1 1,1-5-50,-5 5 1,-4-1 8,0 0 0,0 4-49,4-3 0,0 3 12,1 1 0,-5 0-151,0 0 0,0-2 135,4-2 1,-1 3-80,-3-3 0,3 2 56,-3 2 1,3-1-12,1-3 0,0 2-17,0-2 1,-1 3 0,-3 1 0,3 0-7,-3 0 1,2 0 5,-2 0 0,3 0-120,-3 0 0,3 0 117,1 0 1,1 0-51,4 0 1,-4 0 83,4 0 0,0 0 0,0 0 0,0 0-47,0 0 0,-4 0-5,4 0 0,-4 0 75,0 0 1,-1 0 167,0 0 1,0 0 127,0 0 1,-1 0-93,-3 0 1,3 0-305,-3 0 0,-1 0 33,1 0 1,-4 0-85,4 0 1,-5 0 154,1 0 1,1 4-27,-1 0 0,0 0 68,-4-4 1,-1 0 118,1 0 0,0 4 194,0 0 1,-4 1-123,-1-5 0,-1 0 186,2 0 0,1 0-106,-5 0 1,3 0-194,-3 0 1,1-5 92,-2 1 0,0-1-197,4 1 0,-3 1-130,3-5 0,-4 4 0,0-5 0,2 6 0,-1-1 0,-1-1 0,-3 1 0,-5-5 0,0 5 0,-4 0 0,5 4 0,-7 0-2458,4 0-2083,-6 0 4541,-11 0 0,-9 11 0,-11 3 0</inkml:trace>
  <inkml:trace contextRef="#ctx0" brushRef="#br1">19303 10468 7291,'-7'-6'35,"0"5"91,3-3 1,2 1 298,-2-1 129,3 2-19,-5-9 221,5 10-195,-4-5-136,5 1-44,0 3 97,0-3-88,0 5 1,1 7-119,3 5 0,-1 2 153,5 7 1,-4 6-129,4 10 0,-5 2-112,1 7 0,-2-6-113,-2 1 0,0-3 40,0 0 0,0-5-60,0 0 0,0-7 133,0-1 1,0-2-390,0-6 1,1-1 13,3-3-651,-2-1 226,3-5-96,-5-2 157,0-5 416,0 0 0,0-5-363,0-3 0,0-9 86,0-4 1,-1-3 93,-3-5 0,2 1 108,-2-5 1,-1 1 195,0-1 0,-3-2-62,4 1 0,-4 4 289,4 1 1,-2 4 68,2 5 0,3-4-189,-3 4 1,2 2 378,2 1 0,0 3-223,0 2 0,2 0 255,2-1 0,-2 1-178,7-1 0,-1 2 155,4 3 1,2-3-76,3 3 1,-2 2-72,6 2 1,-5-1-68,5 0 1,-2 3-54,2 6 1,-2 3 116,-2 5 1,-5 2-52,0 2 0,1 0-26,-5 4 0,-2 0-40,-2 0 1,-3 4 26,-1-4 0,-5 0 66,-4 0 0,-2-3 172,-1 4 0,-5-6-390,1 1 0,-6-2 0,1-2 0,-2-1-896,-2-2 0,5 0 517,4-5 0,-2 1-2155,1-5 1,6-2 306,7-2 2140,3-3 0,1-16 0,0-3 0</inkml:trace>
  <inkml:trace contextRef="#ctx0" brushRef="#br1">19997 10344 7853,'0'-7'263,"0"1"215,0 1 379,0 3-637,0-3 398,0 5 104,0-6-20,0 5-372,0-5-100,-5 6-52,4 6 1,-9-3 325,6 5-339,-6 0 0,7 6 44,-5 2 0,4-2 38,-4 3 1,4 2-29,-5 2 1,7-2-1,-3 2 1,4-2 140,1 2 1,-4 2-141,0-2 0,0 2 134,4 2 1,1-2-18,3-2 0,-1 1-73,5-5 0,-1 3-44,1-3 0,7-1 27,-2-3 0,2-1 144,-3 1 1,2-1-70,3 0 1,-2-3 126,6-1 0,-6-5 126,1 1-192,4-3 0,-7 3-82,4 1 1,-7-1-253,-2-4-304,-5 0 379,2 0-2151,-5 0-5799,0 0 7826,-5 0 0,-2-6 0,-6-1 0</inkml:trace>
  <inkml:trace contextRef="#ctx0" brushRef="#br1">20494 10455 7885,'0'-7'1208,"0"2"1,0 6 169,0 3 1,1 0-660,3 9 1,-2-2-196,2 10 0,-3-5-174,-1 5 1,0-1-256,0 5 1,0-4-121,0 0 1,0-5-271,0 5 1,0-6-1824,0 1 1374,6-2-740,-5-1 1,9-5 644,-6 0 0,1-5 839,-1 1 0,3-8 0,6-3 0</inkml:trace>
  <inkml:trace contextRef="#ctx0" brushRef="#br1">20791 10567 7910,'9'0'716,"-1"0"0,0-4 121,5 0 1,3-1-359,1 5 1,-1-4-42,-3 0 0,-1-1-150,0 0 1,1 4-745,-1-3 1,6-2 364,3 2 0,2-4-2052,2 4 2143,0-6 0,0 9 0,0-5 0</inkml:trace>
  <inkml:trace contextRef="#ctx0" brushRef="#br1">21226 10344 7898,'8'0'1606,"0"0"-1504,0 0 0,1 0-132,-1 0 10,6 0 430,0 0 1,5 0 657,-3 0 1,-2 0-624,3 0 1,1 0-30,-2 0-2171,6-6 928,-3 5 439,1-5 228,-2 6-1728,-6 0 1258,-5 0 0,0 0 630,-3 0 0,-3 0 0,5 0 0</inkml:trace>
  <inkml:trace contextRef="#ctx0" brushRef="#br1">21263 10356 7898,'0'7'0,"0"4"375,0-3 0,0 3 1289,0 2-1165,0 4 83,0 8 1,0 1 398,0 3 0,0 2-212,0-2-607,0 5 1,4-8-1125,0 3 535,6 3 402,-3-6 0,1 3-1267,0-8 1,-4 1 320,5-6 599,-7 1-919,9-5 1291,-9 1 0,3-1 0,-5 0 0</inkml:trace>
  <inkml:trace contextRef="#ctx0" brushRef="#br1">21275 10616 7898,'0'-6'1612,"0"0"-1268,0 6 1,0 0 42,6-6 0,1 5 202,5-3-330,0 3-753,6 1 314,2 0 162,4-6 0,1 5-961,0-3 0,-1-2 510,-4 2 1,8-2 468,-3 2 0,2-3 0,-2-5 0</inkml:trace>
  <inkml:trace contextRef="#ctx0" brushRef="#br1">21709 10381 7898,'-5'-7'1647,"4"1"-252,-11 6-904,11 0 0,-9 2 60,6 2 1,-4 4-152,4 9 0,-4 2-30,4 6 1,-1 0-108,5-1 1,0 1-421,0 0 0,0 0 173,0 0 0,2-6-769,2-3 0,1-2-141,4-1 1,2-2 486,-3-3 0,2-1-903,-2-3 1,3-3 1309,-3 3 0,3-8 0,2-3 0</inkml:trace>
  <inkml:trace contextRef="#ctx0" brushRef="#br1">21846 10430 7898,'5'-7'2056,"-3"2"-1460,9 5 0,-6 1 104,4 3 1,2 3-291,-3 6 1,3-1-250,1 1 1,1 3-339,-1 1 1,-1-1-134,-3-3 0,3-1-393,-2 0 1,2-3 592,1-1 0,1-1 185,-1 1 36,-5-2-685,4-6 0,-8 0 574,5 0 0,0-6 0,5-1 0</inkml:trace>
  <inkml:trace contextRef="#ctx0" brushRef="#br1">22057 10393 7898,'-13'-7'651,"5"2"177,0 5 0,1 1 59,-1 3 1,-5 7-384,1 6 1,-1 5-606,-3-1 0,1 1 157,-2-2 0,8 2 123,-4-5 0,5-1-423,0-3 0,-2-1-1309,6 1 0,-2-7 664,2-1 889,3-4 0,-5 5 0,6 0 0</inkml:trace>
  <inkml:trace contextRef="#ctx0" brushRef="#br1">22082 10356 7898,'8'0'717,"0"0"0,0 0 0,5 0-407,-1 0 1,1 5 41,-1 4 299,-5-4-326,4 12 0,-6-8 1338,4 12-789,2-6 1,-10 7-605,3-5 1,-2 5-549,-2-1 0,0-2-1206,0 2 0,-6-5 933,-2 5 1,1-6-572,-1 1 1,-1-6 1121,-3-2 0,0-5 0,-1 3 0</inkml:trace>
  <inkml:trace contextRef="#ctx0" brushRef="#br1">22181 10108 8439,'0'-7'544,"5"2"0,-2 5 74,5 0 0,1 1 57,3 3 247,0 3-539,1 5 1,-1 2 207,1 3 630,-1 2-446,0 0-306,1 5-180,-1-5 0,2 4-70,3-2 0,-4 2 163,4-2 907,-3 8-537,-7-3 1,4 5 1357,-3-7-1576,-3 7 0,1-5 386,-6 3 0,4 1-393,0-1 0,0 1-234,-4-1 1,-5-2-62,-3 1 1,-2-3 74,2-4 0,-3 2-75,2-2 1,-2-3-554,-1-2 1,-1 0 262,1 0 0,0-6-2487,-1 2 1,1-2 2544,-1 2 0,1 1 0,0-1 0</inkml:trace>
  <inkml:trace contextRef="#ctx0" brushRef="#br1">5446 17773 11121,'12'0'-13,"-1"-2"55,-2-2 0,6 3-342,-3-3 354,3-3-125,3 5 0,2-7-154,4 4 1,1-3 148,0 4 0,1-6 69,3 2 0,-3 3-240,3 1 246,3 2-347,0 2 773,-1 0-260,5 0 1,-4 2-31,5 2 342,0-3-261,1 10 0,-3-8 44,-1 5 0,1-5 81,-2 1 0,-1 1-83,1 0 1,-4-1-11,4-4 1,-4 0-170,4 0-112,0 0 240,5 0 1,-1 0-249,0 0 1,-1 0 274,-3 0-250,8 0-430,-8 5 574,10-3-49,-11 3 1,4-5 1,-5 0-38,7 0 1,-1-1 29,0-3 1,0 2-169,0-3 224,1-1-743,4 5 714,2-10 184,1 9-182,3-9 21,-10 10-15,11-10 251,-11 10 3,5-5-244,0 1-1,-5 3 341,5-3-181,-11 5-75,4 0 1,-6-2 256,3-2-30,-3 3-187,-5-5-199,0 6-12,0 0 1,-2 0-1491,-2 0 1,1 0 12,-6 0 1552,1 0 1,1 6 0,1 1-1</inkml:trace>
  <inkml:trace contextRef="#ctx0" brushRef="#br1">4305 17338 7971,'0'-12'0,"0"5"431,0 2-154,0-1 76,0 5-223,5-5 1,2 6 491,5 0 1,1 0-174,-1 0 1,5 2-9,-1 2 1,5 3-165,-4 5 0,3 5-125,-3-1 1,3 5 210,-3-5-487,0 1 161,-5-5 1,5 1 156,-1-1 0,1 1 43,-5-1 1,0-4-980,1 0 0,-1-3 119,1 3-935,-1-5 756,0 2-790,1-5 443,-1 0 388,-5 0 761,-1 0 0,-1-5 0,2-2 0</inkml:trace>
  <inkml:trace contextRef="#ctx0" brushRef="#br1">4652 17177 7971,'-8'-1'737,"-1"-3"0,5 2 323,-4-2-468,5 8-184,-8 3 56,4 6 787,-5 5-513,-6 6-257,4 3-252,-4 8 0,2 3-178,-1 7 1,1 3 283,3 2-588,6 0 0,-4-1 0,5 1 0</inkml:trace>
  <inkml:trace contextRef="#ctx0" brushRef="#br2">4478 17785 7935,'-12'0'1414,"0"0"-1090,-1 0 1,5-1 947,0-4-364,5 4 118,-3-4-645,6 5 0,2 0 247,2 0-460,-3 0 0,10 0 1,-2 0 1,7 0 0,3 0 67,1 0 0,3 0-192,-2 0 0,2-2 287,2-2-467,-6 3 152,5-10 0,-9 9 36,6-2-497,-6-3 355,-3 6 0,-2-6-419,-6 3 207,6 2 145,-9-3 110,4 5 0,-6 0 6,-3 0 1,-4-4-17,-9 0 1,-2 0 2,-6 4 1,0 0 68,0 0 1,-1 4 7,-3 0 1,4 4 277,1-4-177,-1 6 0,10-9 835,-6 3-414,6 3 534,-3-5-890,6 3 0,5-3-446,2 2 1,5-3 289,5 3-49,7-2 54,2-2 0,9 4-16,-2 0-91,8 0 0,-3-4 0,3 0-234,-3 0 1,-1 0 81,0 0 0,0-4-90,-1 0 0,-3-2-166,0 2-173,-6 3 116,3-10 410,-11 9-209,-2-3 915,-5 5-432,0 0 1,-5 0-215,-4 0 1,-6 0-46,-1 0 0,-6 0 193,1 0 0,-2 0-75,-2 0 1,4 0 78,0 0 1,2 4-76,-2 0 0,4 0 355,4-4 1,1 0 378,-1 0-325,6 6-231,2-5-143,5 5-255,0-6 0,5 0 247,4 0 1,3 0 27,5 0 0,1 0-159,2 0 37,4 0 0,-9-2-48,6-2 0,-6 3 1,0-5-277,-5 1-105,1 3 274,-10-3 166,4 5 1,-10 0 120,-3 0 0,-3-4 185,-2-1 0,-1 1-68,-2 4 0,2 0 590,-2 0-197,-4 0-158,6 0-595,-3 0-325,10 0-184,1 0 0,17 0-141,6 0 0,12 2-1946,8 2 2760,11-3 0,3 5 0,4-6 0</inkml:trace>
  <inkml:trace contextRef="#ctx0" brushRef="#br2">5545 17735 8123,'-8'0'-10,"0"0"359,5 0 189,-3 0-61,1 0 468,3 0-167,-3 0 45,5 0-35,0-5-255,0 3-128,0-3 180,0 5-227,5 0-119,2 0-60,6-6 0,-5 5 91,0-3 1,1 3-30,3 1 0,0 0 100,1 0 1,-1 0-49,1 0 0,-1 0 114,0 0-168,6 0-1,-4 0 35,4 0-64,0 0 0,-4 0 30,2 0 0,2 0-1,-1 0 1,3 0 180,-3 0-382,0 0 41,0 0 0,-1 0-70,4 0 26,-5-6 36,3 5 1,-1-5-83,-1 6 11,6 0 1,-6 0 0,4 0 6,2 0 0,-2 0 59,0 0 1,1 0-20,4 0 1,-4 0 74,-1 0 1,-3 0-11,3 0 0,1 0 297,4 0-316,0 0-10,0 0 0,-3 0-94,2 0 7,-2 0 0,9 0 162,-6 0-67,-1 0 0,1 0 70,0 0-492,0 0 226,5 0 1,-4 0 74,3 0 1,-1 4 8,1 0 6,-3 1-285,15-5 598,-13 0-142,13 0 1,-9 0 24,5 0 0,0 0-87,1 0 1,-3 0 30,-1 0 0,0 0-61,-5 0 0,4 0 7,-4 0 0,1 0 1,-1 0 1,-3 0 50,3 0 0,-2 0-314,-3 0 241,1 0-7,0 0 0,0 0 19,0 0-25,-1 0 0,-3 0 0,0 0 176,1 0 0,-3 0-121,2 0 1,-2 0 11,2 0 1,-2-5-24,-2 1 1,-2 0-11,5 4 1,-4 0-167,0 0 166,-2 0-4,-2 0 1,1-1-74,-1-3 74,1 2-86,-1-3 26,0 5-105,1-6-260,-1 5-327,-5-5-771,-1 6 258,-6 0 0,-2 0 509,-2 0 0,-10 0 689,-11 0 0,-16 6 0,-10 1 0</inkml:trace>
  <inkml:trace contextRef="#ctx0" brushRef="#br2">5880 17723 7980,'6'-7'-144,"-5"0"560,3 3-157,-2 3 0,2-6 483,0 3-167,0 2-337,1-3 1,2 5-15,6 0 1,-5 0 14,0 0 0,2 0 126,6 0 11,-2 0-208,4 0 1,-4 1 273,3 3-161,-4-2-113,11 3 1,-5-1 119,6 0-64,0 1-41,-1 0 1,1-4 55,0 4 1,5-4 97,3-1 135,3 0-610,2 0 419,4 0-56,-3 0 296,9 0-1012,-4-6 797,6 5 0,-1-9 213,1 6-294,-6-5 0,4 7-1,-9-9 1,9 10-478,-15-5 76,9 6 172,-16-5 1,10 3 180,-10-3-2923,-1 5 1934,-2 0 813,-9 5 0,4 2 0,-6 6 0</inkml:trace>
  <inkml:trace contextRef="#ctx0" brushRef="#br1">23049 10542 7939,'0'-8'0,"0"-1"869,0 7 114,0-4-200,0 1-359,0 3 0,0-5-108,0 3 0,10 3-116,2-3 0,8-2 20,-4 2 1,5-1-102,-5 0 0,6 4 58,-1-3 1,1-2-167,-1 2 1,2-4-91,-2 4 1,-3-2-174,-2 2 1,2 3-461,-1-3 1,-1 1 384,-3-1 1,-1 2-184,1-2 1,-5 3-193,0 1-1201,-5 0 1903,2 0 0,-5 0 0,0 0 0</inkml:trace>
  <inkml:trace contextRef="#ctx0" brushRef="#br1">23272 10282 7939,'-5'-7'1882,"4"1"-1040,-5 6-555,6 0 0,0 10 393,0 2 0,0 10-244,0 3 1,-4 5-306,0 8 0,0-1-323,4 0 1,0-1 213,0-3 1,4 3-1448,0-3 0,6-3 1425,-2-1 0,3 3 0,1-1 0</inkml:trace>
  <inkml:trace contextRef="#ctx0" brushRef="#br1">23868 10331 7940,'0'-7'2221,"0"2"-1663,0 5 298,0 0-527,0 5 0,-1 6 65,-4 6 0,4 6 4,-3 2 0,3 1-41,1 7 1,0 0-274,0 5 1,0-5 163,0 0 1,0-2-29,0 3 1,4-4-1,0-5 1,0-1-494,-4 1 1,4-1 165,0-4 1,0-2-371,-4-5 1,2-1 236,2 0 1,-3-3-758,3-1 496,-2-5 215,-2 2 279,0-5 0,0-5-149,0-4 1,0-3-126,0-4 1,-4-4 154,-1-5 1,1-1 98,4-3 1,0-2-40,0-7 0,0 5 102,0 0 0,0 2 50,0-2 0,0-1-112,0 10 1,2-4 300,2 7 1,-3 2-128,3-2 1,2 6 340,-2-1 1,6 3-181,-2 5 0,-1-2 134,1 6 1,0-4-46,5 4 0,-1 0 61,1 4 0,-5 0-44,0 0 0,0 5-181,5 4 0,-2 2 285,-3 1 1,2 4-107,-6 1 1,0 4-83,-4-5 0,-1 6-111,-3-1 1,-3-2-465,-6 2 0,-3-5 25,-1 5 1,-5-4-171,1 3 1,2-5-1613,-2 2 1,2-3 968,-2-2 1,4-4-2288,4 1 3319,6-6 0,-4 2 0,4-5 0</inkml:trace>
  <inkml:trace contextRef="#ctx0" brushRef="#br1">24290 10368 7951,'0'-12'760,"0"0"1,0 3-290,0 1 496,0 5 145,0-8 401,0 10-511,0-5-717,5 6 1,2 0 38,6 0 0,-5 6-89,0 2 1,0 3-9,5 2 0,-2 3 8,-3 1 1,3 3-147,-3-3 0,2 5 83,-2-1 1,3-2-195,-2 2 0,0-2-71,-1 1 0,4 0-95,-4-4 0,-1-2-56,1 3 1,0-5 146,5-4 0,-1 2-674,0-6 1,-3 4 338,-1-4 0,0 1-145,5-5-710,-1 0-2011,0 0 1532,1 0 1766,-1 0 0,1-6 0,-1-1 0</inkml:trace>
  <inkml:trace contextRef="#ctx0" brushRef="#br1">24674 10344 7951,'-8'-9'737,"0"1"0,4 4-20,-5-4-234,7 5-261,-9-3 708,9 6 1,-9 0-10,3 0-552,-3 0 299,-2 6-224,1 1 57,-6 16-280,4-2 578,-9 15-453,4-5 1,-6 5 202,0-3-229,6 3-15,-5-10 0,10 5 235,-2-7-270,2 1 1,3-5-610,3-4 1,-2-2 266,6-2 0,0-4-3656,4 1 2878,0-6 0,5 2 850,4-5 0,7-5 0,4-2 0</inkml:trace>
  <inkml:trace contextRef="#ctx0" brushRef="#br1">25108 10195 7715,'7'-6'-870,"-1"5"870,-6-5 0,0 1 725,0 3 810,0-3-1016,0 5-188,-6 0-161,5 0 0,-10 0 85,3 0 1,-3 5-29,-2 4 1,5-2 70,0 1 0,-1 2-43,-3 6 1,0 3 8,-1 6 1,5 0-38,0 0 1,4 1-28,-5 3 1,2-2-11,-1 7 1,3-7 0,5 2 0,0-3 20,0-1 1,0 0 3,0 0 1,0-6-88,0-3 0,0-2 90,0-1 1,4-1-36,0 0 0,6 1-3,-2-1 1,3-4-50,1 1 1,1-5 53,-1 4 1,0-1-2,1 1 1,-1-1-196,1-3 0,-1-2 100,0 2 0,-3-3-172,-1-1 158,-5 0 0,4 0 113,-3 0-809,-3 0-1192,5 0 592,-6 0-571,0-5-1599,0-2 3391,0-6 0,0-4 0,0-3 0</inkml:trace>
  <inkml:trace contextRef="#ctx0" brushRef="#br1">25369 10480 7878,'0'-7'2296,"0"2"-1477,0 5-333,0 0 0,6 0-126,2 0 1,4-5 448,5 1 0,-2 0-370,6 4 0,-5-1 159,5-3 0,-5 1-60,5-5 0,-6 5 184,2-1-598,-4-3 221,0 5 208,-6-3-97,-2 5-518,-5 0-2037,0 0-4131,0-6 6230,-5 5 0,-2-4 0,-6 5 0</inkml:trace>
  <inkml:trace contextRef="#ctx0" brushRef="#br1">26151 10344 7858,'5'-13'0,"-4"1"289,4-1 0,0 1-64,-1 0 1,0-5 403,-4 0 1,0 1-196,0 4 0,0-1 153,0 1 0,-5 3-183,-3 1 0,1 1-38,-2-1 1,1 1 84,-4 3 1,-1 3-180,1-4 1,4 4-48,-1 1 1,1 6 0,-4 2 0,1 3-242,2 1 0,-2 6 105,3 3 0,1 4-62,-1 4 1,5 0-11,-1 8 1,3-7 83,1 7 1,0-2 50,0 2 0,0-1-27,0-3 1,1 1-181,3-5 0,-1 0 88,5-4 1,-5 3-278,1-4 1,2 4 145,-2-7 1,0-2-112,-4 2 1,0-6-115,0 1 1,0-2-167,0-2 1,0 1 169,0-1 0,-6 1 47,-2-1-82,-3-5-873,4 4 1,-4-10 38,3 3 553,-3-2 211,-2-2 424,1-6 0,0-1 0,-1-5 0</inkml:trace>
  <inkml:trace contextRef="#ctx0" brushRef="#br1">25890 10567 7858,'-6'-13'2504,"5"1"-1259,-10 5-623,10 2-605,-5 5 0,8 0 195,2 0 0,4 0 27,9 0 0,-2 0 35,5 0 0,1 0 13,4 0 0,1 0-840,3 0-578,-3 0 0,6 0 181,-3 0-1053,-3 0 811,4 0 1192,-5 0 0,5-6 0,2-1 0</inkml:trace>
  <inkml:trace contextRef="#ctx0" brushRef="#br1">26411 10306 7858,'0'-7'2702,"-5"2"-2169,3 5-274,-3 0 1,0 1-15,1 3 1,-5 6-20,0 11 0,-2-1 945,-1 9-856,0 3 0,1-4-51,2 5 1,4-7-26,5-1 0,0-2-1451,0-6 893,0 5 0,1-10-213,3 1 1,3-1-568,6-4 1,-1-2 400,0-2-1028,1-3 756,-1-1 970,-5 0 0,10-5 0,-4-2 0</inkml:trace>
  <inkml:trace contextRef="#ctx0" brushRef="#br1">26547 10381 7858,'7'5'1432,"-1"2"0,-2 6-703,0-1 0,4 2-287,-3 2 0,4-2-546,-1 3 1,4 1 121,0-2 1,0 1-1056,1-5 762,-1 0 0,1-1 168,-1-2-779,0 2 626,1-10 0,-1 6-1412,1-3 776,-1-3 226,-5 5 670,4-6 0,-10-6 0,5 0 0</inkml:trace>
  <inkml:trace contextRef="#ctx0" brushRef="#br1">26758 10406 7858,'-5'-7'838,"-3"3"1,-3 4-256,-2 4-239,1 3 0,-2 6-79,-3 4 1,-2-2-107,-6 6-6,6-1 1,-3 5-1,4-1-1043,-1-4 274,4-2 528,-3 0 1,7-4 169,2 2-82,4-7 0,5-4 0,0-5 0</inkml:trace>
  <inkml:trace contextRef="#ctx0" brushRef="#br1">26820 10356 7858,'13'1'0,"-1"3"0,1 3 0,-1 6 1421,0-1 1,-3 1-93,-1-1-864,-5 6 858,8-4-855,-10 9 1,5-4-122,-6 6 0,0-4-122,0 0 1,-4-5 0,-1 5 0,-4-6 92,0 1-3795,-2-2 2418,-1-1 0,4-2 1059,-1-3 0,-4 3 0,-7-4 0</inkml:trace>
  <inkml:trace contextRef="#ctx0" brushRef="#br1">26920 10009 12237,'12'5'876,"-5"2"0,4 1 114,-3 1-469,3-1-152,2-1-14,-6 4 0,4-3 1,-3 7 177,3 2 1,0 5 10,-3-2 1,2 4-90,-6 1-14,6 0-140,-9-1 0,6 3 22,-3 1 216,-3-1-257,5 3 1,-5-1 432,3 0-425,-2 0 1,5-4 104,-3-1 1,-3 1-107,3 0 0,-2 0 45,-2 0 0,0-2-84,0-2 0,0 1-60,0-6 1,-2 5-84,-2-5 1,-1 1-196,-4-5 1,-2 4-359,3-4 0,-2 3-1712,2-7 1663,-3-2-2757,4 5 0,-1-8 3252,0 5 0,5-5 0,-3 2 0</inkml:trace>
  <inkml:trace contextRef="#ctx0" brushRef="#br1">27590 10505 7888,'0'-7'690,"0"1"37,0 6 43,0 0-158,0-5 529,0 3-471,0-3-123,0 5-247,0 0 1,6 0-43,7 0 0,3-1 84,5-4 1,7 4 115,-4-3-297,4 3 1,-2-4 53,3 1 1,-3-1 13,3 1 0,-3 2-208,-1-2 1,0-1 53,0 1-68,-6-1 0,-1 1-316,-5 0-158,-1 0-488,0 4-368,-5 0 449,-1 0-512,-6 0-985,0 0 2077,-6 0 0,3 0-164,-5 0 458,0-6 0,-10 0 0,-1-7 0</inkml:trace>
  <inkml:trace contextRef="#ctx0" brushRef="#br1">27850 10257 7888,'0'-7'374,"0"-4"1006,0 9 13,0-9-430,0 10-51,0-4-488,0 5 0,0 1 513,0 3-575,0-3-50,0 10 0,0 0 109,0 6 1,0 5 468,0-1-444,0 2 1,6 2 201,-5 0-311,4 0 0,-5 1 122,0 3-101,0-3 0,2 4-77,2-5 0,-3 0-39,3 0 1,-2-5-28,-2 1 1,0-6-50,0 2 1,0-4 44,0 0-395,0-1-1700,0 1 749,0-6 588,0-2-3868,0-5 2100,0 6 2315,0-5 0,5-1 0,2-7 0</inkml:trace>
  <inkml:trace contextRef="#ctx0" brushRef="#br2">9354 17562 7921,'-7'-6'2008,"1"5"-1904,6-5 608,0 6-225,0 0 1,6 0-310,2 0 0,3 0 177,1 0-377,1 0 65,5 0 1,1 0 284,6 0-297,0 0 124,0 0 1,1 0 50,3 0 0,2 0 8,7 0 1,-1 0-350,0 0-231,0 0 288,6 0 1,-4 0-22,2 0 108,-3 0 0,0 0 0,0 0 99,4 0 0,-2-1-18,5-3-366,-5 2 326,8-3 1,-4 4 1,6-4 0,0 3-52,-1-7 1,1 2 84,0-1 0,3-1 23,1 4-1153,5-4 986,-8 7 0,7-7 88,-8 5-116,2 0 47,-8 4 1,5-5 28,-4 1 0,2 0-12,-6 4 0,2 0 61,-2 0-156,-2 0 316,4 6 0,-6-5-115,0 3 0,0-2-19,1-2 0,-3 0 119,-2 0-162,3 0 625,-4 0 0,5 0-562,0 0 1,-3 0 80,-1 0 0,0 0-95,4 0 0,0 0 43,0 0 1,-1 1 12,-3 3 0,3-3-9,-3 4-48,-3-4-8,6-1 0,-4 4 93,5 0-77,-5 0 22,4-4 1,-5 0 98,7 0 1,-5 0-29,0 0 135,0 0-120,4 0 1,-4 0 29,0 0 1,-1 0 186,1 0 1,-3 0-142,-5 0 1,0 0-25,0 0 0,0 0-217,-1 0 1,1 0 76,0 0 1,-1 0-191,-4 0 1,4 0 12,-4 0 1,0 2-13,0 2 0,0-3 103,0 3 0,2-1-10,-5 1 1,4-2 184,-5 2 0,5-3 193,-5-1 1,2 0 87,-1 0 1,-3 0-142,2 0 1,-2-4 46,-2 0 1,1-2-178,-1 2 0,0 1-33,1-5 0,-1 4 6,1-4 1,-1 5-72,1-1 0,-1-2-119,0 2 1,1-1-340,-1 1 0,-4 2-1797,1-2 1,-5 3 325,4 1 1831,-5 0 0,-3 11 0,-7 3 0</inkml:trace>
  <inkml:trace contextRef="#ctx0" brushRef="#br2">17715 16371 8088,'-13'17'-166,"1"-1"1,1 8 211,3 0 0,-2 8 19,6 9 1,-4 9 69,4 8 1,-2 9-171,4-30 0,0 1 0,1 0 0,1 0 236,-2 3 1,-1 0 0,1 3 0,-1 1-277,1 2 0,0 1 1,-1-2-1,0 1 188,1 1 0,0-1 1,1 0-1,1 0-24,-2 1 0,0-1 0,1 2 0,0-1-5,1-3 0,0 1 0,0-3 0,0 0-37,0-1 0,0-1 1,0-4-1,0-1-203,0 2 0,0-1 0,0 29 99,0 0 1,-1-4 27,-3-4 0,2 1-143,-2-5 0,3-2 60,1-6 0,-4-4-182,0-4 138,-1-7 1,5 0 0,0-8-346,0-2-577,0-3 1078,0-6 0,6 0 0,1 1 0</inkml:trace>
  <inkml:trace contextRef="#ctx0" brushRef="#br2">17789 16371 7978,'0'-7'338,"0"-4"0,2 10-214,2-3 1,4 1-291,9-1 0,2 2 128,6-2 1,5 3-46,3 1 0,4-1 147,5-4 0,7 4 30,9-3 1,6-2-1070,-30 4 0,2 0 954,1-3 0,2 1 43,1 3 0,1 0 0,4-3 0,0-1 55,-2 2 0,0 1-107,7-3 1,1 1 45,-1 3 1,1 0-1,4-3 1,0-1 21,-2 3 1,2 0-5,5-3 1,1 0-22,-4 1 1,0 1-1,8-1 1,0 1 5,-3 1 1,0 0 0,2-1 0,1 1 0,1-1 0,1 1 0,2 0 0,1-1-8,0 1 0,1 0 0,-21 0 1,0 0-1,1 0-8,0 0 1,0-1-1,0 0 1,0-1-1,0 1 1,0-1-6,0 1 0,0 0 0,0 1 0,3-1 0,-1 1 0,1 0 8,1-1 1,1 0 0,-1 1 0,0-1-1,1 0 1,0-1-285,0-1 0,1-1 0,-1 0 0,1 2 0,0 1 1,0-1 310,-1-1 1,1-1-1,0 1 1,4 1-1,1 1 1,-1-1-307,-1-2 0,-1 0 0,0 1 1,3 1-1,0 1 0,0 1 293,0-1 1,0 0 0,0 0 0,0 1 0,0-1 0,-1 0-8,0-1 1,-1 0-1,1 0 1,1 1-1,1 0 1,-1 0 1,-1 1 0,0-1 0,-1 0 1,3 1-1,-1 0 0,1-1 1,-2 1 0,-1-1 1,1 0-1,0 0 1,1-1-1,-1 1-1,1 2 1,0 0 0,1-1 0,-1 0 0,0-2 0,0 2-52,0 0 1,0 1 0,0 0 0,0-2 0,1 0 0,-1 0 31,1 2 1,1 0 0,-1-1 0,0-1 0,0 0 0,0 0 11,2 0 1,0 0-1,0 0 1,-1 1 0,0 0-1,1 0-30,-1-1 1,1 0 0,0 0 0,1 1 0,-1-1 0,1 0-51,-1-1 1,0 0-1,-1 0 1,1-1-1,-1 1 1,0 0 56,1 0 1,0 0-1,0 0 1,-2 0-1,0 0 1,1-1 10,1 1 0,0 0 0,-1 0 0,-1 0 0,0 0 0,0 1 23,0 0 1,1 1-1,-1-1 1,0-1-1,-1 0 1,1 1 58,-1 0 1,0 0-1,0 0 1,0 0-1,-1-1 1,1 0 6,-2 0 1,1 0 0,-1 0-1,2 0 1,-1 0 0,0 1-30,-2 0 1,1 1 0,-1-1 0,-2-1 0,1 0-1,-1 1-186,1 0 1,0 0-1,0 0 1,-4 1-1,0 0 1,0 0 170,4-1 1,0 0 0,0 0 0,-1 2 0,-1 0 0,0-1 10,0 0 0,-1-2 0,0 2 0,-1 0 1,0 1-1,0 0-7,0-2 1,0 0 0,0 0 0,-1 2 0,0 0 0,1-1 2,2 0 1,1-1-1,-1 0 1,-1 2 0,0-1-1,-1 1-38,1-2 1,1 0-1,-1 1 1,-2 0-1,1 1 1,0 0-78,1-2 0,0 0 0,0 0 0,0 2 1,-1 0-1,1-1 68,3 0 1,0-1-1,0 0 1,-2 1 0,0-1-1,0 1 7,-2-1 0,0 1 0,-1-1 0,-1-1 0,-1 1 0,1 0-50,0 1 1,1 1 0,-1 0 0,-2-2 0,-1 0-1,1 1 71,2 0 0,1 1 1,-1-1-1,-3 1 0,0-1 1,-1 0 80,23 0 1,-1 0-1,-1 1 1,-1 0-22,1 0 1,-1-2 0,-2 1 0,-1-1 36,-1 1 0,0 0 0,-2-1 1,0 2-61,-2 0 0,0 2 1,-2 1-1,0 1 118,0 1 1,0 0-1,-3 2 1,0-1-220,5 1 1,0 1-1,-4 1 1,-1 0 72,-3 0 1,0 1-1,2 0 1,1 0-40,-4-1 0,1 0 0,4 0 0,0-1 0,1 3 0,0 1 0,-1 0 0</inkml:trace>
  <inkml:trace contextRef="#ctx0" brushRef="#br2">17603 18417 7220,'-1'-6'484,"-3"1"338,2 4-479,-3 1-206,5 0 0,0 1 236,0 4 0,4 3-84,0 8 1,2 9 101,-2 8 0,-2 4-155,7 5 1,-6 2-52,1 6 1,-3-1-51,-1 1 1,0-6-202,0-3 0,0 2 206,0-2 1,0 2-141,0-2 0,0-10 0</inkml:trace>
  <inkml:trace contextRef="#ctx0" brushRef="#br2">18955 16892 8031,'0'-7'-138,"-5"2"184,4-1 34,-5 5 1,5-5 177,-4 6 87,4-5-210,-4 3 80,5-9 1,-6 10 100,5-5 41,-5 6-151,1-5 1,2 3 25,-5-2 1,4 3-73,-5 1 0,1 0-142,-4 0 1,-1 5-252,1 4 170,-6 2 0,4 1 122,-2 1 1,2 3 77,1 1-93,6 5 0,-2-7 4,5 6 1,0-6 89,4 1-240,0-2 82,0-2 1,1-1-121,3-2-50,-3 2 267,10-10-186,-4 5 0,6-6 95,-1 0 1,2-2-21,2-2 1,-2-3-26,3-5 1,-3-5-94,-2 1 0,2-5 65,2 5 0,-2-7-133,3 3 1,-8-4-41,0 0 24,-1-1 180,4 0 1,1-1-205,-1-3 139,-5 3 26,4-10-115,-4 10 128,0-10 0,-2 14-119,-5-3 546,0 8-242,6 0 1,-5 4 137,3 1 322,-2-1 2,-2 1 24,0 0-264,0 5 5,0 1-52,0 6-57,0 0 0,-4 1-76,-1 4 1,0 3 53,1 8 0,1 4 155,-5 5 1,5-1 138,-1 1-149,-3 5-223,6-3 1,-5 7 574,6-5-312,-5 0-151,3-4 0,-3 2-142,5-2 1,0 3 42,0-8 0,0 0-218,0 0 1,1-5 109,3 2 1,-2-3-100,2-2 1,1-4 112,-1 1 1,6-5-35,-2 4 1,-1-4-4032,1 5 4025,1-7 0,-2 4 0,-2-6 0</inkml:trace>
  <inkml:trace contextRef="#ctx0" brushRef="#br2">19836 16545 8128,'-8'-11'-168,"0"2"0,4-2-164,-5 3 0,5-3 266,-4-1 179,5-1 1,-7 1 322,6 0-206,0 5 0,3-3 35,-3 6-135,2 0 142,-3 4-104,5 0-2732,0 0 2564,5 5 0,-3-3 0,3 3 0</inkml:trace>
  <inkml:trace contextRef="#ctx0" brushRef="#br2">19873 16470 7671,'-6'-5'222,"0"3"-32,6-9 1,-1 9 221,-4-7 0,3 2 62,-7-1-1,7-3-52,-9 4-387,4 0 43,0-4 0,-4 10 95,3-3 1,-3 2 211,-2 2-353,1 0 116,-1 0 0,1 0-61,0 0 0,3 2 84,1 2 0,4 2-158,-4 2 1,3 4-1,-1-1 206,0 4 0,2 3-15,4-1 1,0 2 9,0 6-112,0 0 0,0 0 0,0-1 375,0 1-370,5 0 1,2 0 0,6 1 130,-1 3 1,1-2 24,-1 7-210,0-7 77,6 3 1,-4-1 33,3 0 1,-4 4-35,0-4 1,-2 4-7,-3-4 0,2 0 20,-6-4 0,1 0-84,0 0-75,-4-1 130,4 1 34,-5-5 0,0 2-17,0-6 0,-4 5-18,0-5 0,-6 1 44,2-5 0,-3-1 0,-3-1 401,-2-2 0,-3-1 60,-6 1-332,0-2 1,4-6-125,1 0 0,0 0-227,0 0-129,2 0 0,5 0-407,1 0 0,1-1-233,3-4 43,-3-2 0,9-5 349,-2 0-3433,14-1 3875,-2 1 0,21-1 0,-3 1 0</inkml:trace>
  <inkml:trace contextRef="#ctx0" brushRef="#br2">20184 17264 8114,'0'-12'-281,"0"-1"0,1 5 327,3 0 104,-3 5 128,5-8 140,-6 4 51,0-5 12,0-1-275,-6 6 52,5-4 247,-4 10-341,-1-5 0,5 5 289,-3-3 77,2 3-306,2-5-346,0 6 1,-4 6 495,0 2-22,0 8-220,4 4 0,-4 4 108,-1 1-55,1 6-86,4-5 1,0 4 20,0-5 1,0 0-70,0-1 1,0 0-128,0-3 0,4-3 62,1-6 0,-1 0-121,-4 1 1,0-1-865,0 1 529,0-7 272,0 5 1,0-8-1319,0 5 726,0-5 125,-11 8 0,2-8-58,-7 5 1,2-5 722,2 1 0,-1-2 0,-5-2 0,-1 0 0</inkml:trace>
  <inkml:trace contextRef="#ctx0" brushRef="#br2">19997 17425 8114,'0'-12'404,"6"4"220,2-1 1,3 2-405,2-1 1,-1-1-205,0 4 0,5-3 81,0 4 141,5-6-60,-3 9 1,2-9-1065,-1 6 463,-5 0-22,3-1 1,-1 3-458,-1-2 1,1-1 901,-5 0 0,1 1 0,-1 4 0</inkml:trace>
  <inkml:trace contextRef="#ctx0" brushRef="#br2">20357 17214 10441,'0'14'1084,"0"3"-810,-5 2 1,3 6 82,-2 0-179,3-6 1,1 4-315,0-2 0,1-3-561,3-1 1,-1-4-276,5 0-26,1-1 0,3-5 411,0-3 587,-5-2 0,10-2 0,-3 0 0</inkml:trace>
  <inkml:trace contextRef="#ctx0" brushRef="#br2">20518 17227 8114,'0'-7'897,"0"1"-492,6 6-186,1 6 411,5 1 140,-5 5-265,4 1-291,-4-1 0,6 5-295,-1-1 1,-4 1-120,0-5 0,1 0-453,3 1 0,-1-1 462,-3 1-1138,3-6 472,-9 4-114,9-10 526,-4 4 445,0-5 0,4 0 0,-4 0 0</inkml:trace>
  <inkml:trace contextRef="#ctx0" brushRef="#br2">20680 17276 8114,'0'-12'404,"-6"5"524,-1-4-431,-5 10 1,0-5-200,-1 17-60,1-2-402,-6 8 183,4 1 1,-5 2 162,2 4 0,3-3 47,-2 0 1,8-6 202,3 2-432,-1 2 0,4-5 0,-3 4 0</inkml:trace>
  <inkml:trace contextRef="#ctx0" brushRef="#br2">20928 17140 8143,'7'0'1991,"0"0"-1266,-3 0-456,3 6 1,1 0 73,0 7 1,-5-1 176,1 1 1,-3 5-456,-1 2 1,-9 4-363,-4 0 1,-7 1-273,-1 0 1,-6-1-1649,-2-4 2217,0-2 0,-7 0 0,-3 1 0</inkml:trace>
  <inkml:trace contextRef="#ctx0" brushRef="#br2">20122 16458 8159,'5'-7'-1487,"-4"-4"1144,4 3 1018,-4-3-368,-1-2 1,4 1 21,0-1 0,0 0 140,-4-4 1,0 8 175,0-4-403,0 3 1,-5 4-25,3-5 0,-4 9 54,1-2 1,3-1-229,-7 0 17,1 1 1,0 8 19,0 1 0,3 4-180,-3-1 0,5 3 214,-1 2 0,-1-1 16,1 1 1,-1-1-950,5 0 386,0-5 171,0 4 0,2-9-289,2 2 245,-3 3 173,10-6-156,-4 5 214,0-6 0,4-2-49,-3-2 0,2 1-22,-2-5 1,3 1 10,-2-1 333,-4-3 368,6 4-319,-9 0-51,3 2 0,-3 5 360,2 0-267,-3 0-78,10 5 0,-8 6 199,5 6 0,-4 6-83,4 2 1,-5 0-130,1 4 1,-2 1 37,-2-1 1,0-1 59,0-8 1,-2 2-673,-2-5 180,3 5 82,-10-8 1,4-1-101,-5-4 1,-1-2 230,1 1-653,-1-3 441,1-5 1,0 0-84,-1 0 0,5-4-90,0 0 1,3-10 115,-3 2 0,5-7 3,-1 2 248,3-5 0,6-3 0,2-6 0</inkml:trace>
  <inkml:trace contextRef="#ctx0" brushRef="#br2">20345 16297 8159,'0'-7'856,"0"1"0,-2 6-456,-2 0 1,2 6-199,-7 2 0,7 3 0,-3 1 247,4 1 0,-3 1 32,0 2-1024,0-2 392,4 4 22,0-6 0,4 5-323,0-1 455,6 1-1806,-4-5 1226,7-5 1,-1 3 576,1-6 0,-1 0 0,0-4 0</inkml:trace>
  <inkml:trace contextRef="#ctx0" brushRef="#br2">20481 16321 8159,'9'0'690,"-1"0"0,-4 5 170,4-1-415,0 5-267,-1-2 1,4 6-193,-2-1 79,2 0 0,0 1-1388,-3-1 788,3 1-789,-4-1 465,5 1 463,-5-7 396,-1 0 0,-1-1 0,2 2 0</inkml:trace>
  <inkml:trace contextRef="#ctx0" brushRef="#br2">20655 16309 8159,'-1'-7'1035,"-4"3"-797,4-3 5,-10 6-61,4-5 0,-5 12 90,-1 2 1,0 7-85,-4 2 1,3 1-110,-2-2 0,2-2-746,1 3-1492,1 2 2159,0-5 0,5 4 0,1-6 0</inkml:trace>
  <inkml:trace contextRef="#ctx0" brushRef="#br2">20692 16247 8159,'13'0'2353,"-1"0"-1966,0 0 1,5 4 0,-1 2 352,0 1 0,-3 2-314,0 8 0,-1 1 73,1 2 1,-6 5-532,-3 0 1,-3 0-478,-1 4 1,-11-2-2755,-6 2 1617,-10-3 1427,-5 10 1,-5-4 0,0 5 0</inkml:trace>
  <inkml:trace contextRef="#ctx0" brushRef="#br2">21399 16681 8069,'0'-7'-620,"0"-4"994,0 10-269,0-5 0,0 5 735,0-3-281,0 2-57,0-3-214,0 5 383,0 0 1,0 5-321,0 4 61,0 2-222,0 12 0,0-2-26,0 8 69,0 2-58,0-4 1,-4 3-112,0-5 71,0 0-57,4-6-314,0-1 212,0 0 0,0-9 138,0 4-231,0-4 45,0-2-466,0-1 267,0-6-45,0 0 284,5-6 1,1-5-13,2-5 1,3-5 23,-3 5 0,3-2 1,2 2 31,-1 0 1,1 1 102,-1 6 1,-4 0 587,1 5-515,-1 0 0,4 4 110,1 0 0,-2 5-79,-3 3 1,2 5-141,-6 3 1,0-2-68,-4 3 0,1 1-171,3-2 0,-2 1-437,2-5 0,-1 0 68,1 1 0,-1-5-474,5 0 0,0-5-768,5 1 1214,-1-2 1,0-2-99,1 0 654,5 0 0,1-11 0,6-3 0</inkml:trace>
  <inkml:trace contextRef="#ctx0" brushRef="#br2">21821 16718 8069,'0'-7'636,"0"2"876,0-1-313,0 5-553,-5-4 0,3 10-240,-2 3 0,-1 9-41,0 4 1,0 1-233,1-2-81,2 9 0,-3-8-115,5 8 1,0-7-341,0-1 0,1-6-630,3 1 0,-1 2 228,5-1 292,1-6 0,3-2-410,0-5 1,1 1 195,-1-5 727,1 0 0,5 0 0,1 0 0</inkml:trace>
  <inkml:trace contextRef="#ctx0" brushRef="#br2">22007 16780 7971,'0'-12'671,"0"5"-504,0 2 1,0 3 280,0-2 378,0 3 349,0-5-909,0 6 0,0 2-213,0 2 1,0 4-70,0 8 240,0 4-57,0-1 1,0 0-248,0-2 68,0-3-39,0 4 0,4-6-101,0 0 78,6 1 1,-3-6-222,5-3 1,-3-3 88,-1-1 1,0 0-292,5 0 37,-1 0 99,0-5 283,1-2 1,-5-7-102,0-3 35,-5 4 151,8-5 104,-10 5 0,5 1 308,-6 0 731,0 5-703,6 1 112,-5 6-512,4 0 55,-5 6 13,0-5 1,0 14-337,0-2 125,0 2-309,0-3 0,0 1-456,0-1 1,2 0-368,2 1-693,-3-1 1921,5-5 0,-1 4 0,2-4 0</inkml:trace>
  <inkml:trace contextRef="#ctx0" brushRef="#br2">22243 16706 7971,'1'-8'877,"3"-1"-505,-2 7 0,9-4-12,-3 6 0,-1 0 354,1 0 0,-1 2 75,1 2 1,3 3-317,-2 5 0,0 4-132,0 1 0,0 4-118,-5-5 1,5 6-207,-5-1 0,0 1-290,-4-1 0,0 2-358,0-2 0,-4 1 89,0-2 0,-5 0-1628,5-4 1315,-5-2 1,2 3-1027,-6-9 1881,6 3 0,-4-4 0,4 5 0</inkml:trace>
  <inkml:trace contextRef="#ctx0" brushRef="#br2">22727 16756 7971,'0'-13'203,"0"1"-193,0-1 0,-4 1 0,-2 0 9,-1-1 1,-1 5 365,-5 0 0,1 5 551,0-1 1,-1 2-484,1 2 0,-1 0-159,1 0 1,0 10-134,-1 2-112,1 4 132,-1 1 1,5-1-171,0 4 1,5-3-18,-1 4 1,3-6-32,1 1 0,0-2-41,0-2 1,1 1-235,3-1 0,2-4 87,2 1 1,3-7-61,-3 3 0,3-4-123,2-1 212,-1-6 0,0 0-31,1-7 124,-6 1 0,4-6-88,-3-3 0,3-2-1,1-2 1,-3-5 38,-1-3 1,-5-3 8,1-1 1,-1-5 127,1 1 1,-3 5 207,3 7 1,-2 3 127,-2 1 0,0 10 1253,0 3-339,0 2-460,0 3-577,0 1 0,0 8 82,0 2 0,0 4-134,0 9 0,-2 3 191,-2 9-372,3-2 0,-5 7-216,6-5 0,0 4-449,0-4 508,0 0 0,0-4-318,0 0 1,4-1-565,1 1 1,4-4 127,-1 0 0,3-6 0,2 0 947,-1-6 0,1 2 0,-1-4 0</inkml:trace>
  <inkml:trace contextRef="#ctx0" brushRef="#br2">22962 16669 10903,'-7'1'518,"3"3"0,-1 5 99,1 7-502,0-2 1,4 4 135,0-6 1,0 1-303,0-1 97,0 0 70,0 1 1,1-2-83,3-3 1,-1 2-588,5-6 332,0 0 196,-1-4 1,4 0-640,-2 0 274,2 0 166,1 0 1,0-4-139,1 0 0,-1-6 174,1 2 1,-5-7 28,0-2 0,-1 1-73,1 3 287,3-5-40,-9 4 210,9-3 702,-10 4 674,5 1-769,-6 5-191,0 1 165,0 6 382,0 0-837,0 6 1,0 5 30,0 5 1,0 6-138,0-1 0,0 3-644,0 0 1,0 1-1708,0 0 2106,0 5 0,0 2 0,0 5 0</inkml:trace>
  <inkml:trace contextRef="#ctx0" brushRef="#br2">18596 17822 8023,'-7'0'840,"1"0"-475,6 0 56,0 0-129,6 0 1,2 0 206,9 0 1,2 0-166,6 0 0,-1 0-77,1 0 1,6 0-171,2 0 1,7 0 103,1 0 1,6 0-47,-2 0 0,5 0 9,4 0 0,2 0-466,6 0 0,2 0 496,2 0 1,4 0-119,-31 0 1,1 0 0,-2-2 0,0 0-279,1 0 0,0 0 0,2 0 0,1 0 260,1 2 1,1 0 0,-2-2 0,0 0 9,3 0 1,1-1-1,-3-1 1,1-1-49,3 1 1,1 0-1,-3 0 1,1 1-86,1-2 0,1 1 1,-1 2-1,1 0 67,2-2 1,-1 0-1,-2 2 1,0 0-36,-2-2 1,1 0 0,-1 2 0,1 1 150,-3-1 1,1 0-1,2-1 1,1 0 112,-3 1 0,-1 0 1,4-2-1,0 0 124,-1 2 0,-1 0 0,0-1 0,-1 0-128,-2 1 1,-1 0 0,2 1 0,0-1 27,-2-2 0,0 0 0,-1 1 0,0-1-40,0 0 0,-1 0 1,0-2-1,0 1-205,-1 0 1,-1 2-1,2-1 1,-1 1 113,-3-1 1,0-1-1,33-1-43,-2-3 1,-7 0 37,-1 4 1,-7-3 119,-1 4 0,-2-4 100,-7 4 0,4 0 160,-8 4 0,-3 0-997,-9 0 0,-2 0 144,-2 0 0,-7 0-2334,-6 0 1872,-5 0 0,1 5-1058,-8 3 0,-10-1 1884,-11 1 0,-16 6 0,-10 6 0</inkml:trace>
  <inkml:trace contextRef="#ctx0" brushRef="#br2">20233 18393 6771,'0'-13'48,"0"1"1,0-1 390,0 1 1,0 4-24,0 0 1,-1-1-177,-3-3 1,1-1-23,-5 1 0,1 0 78,-2-1 0,0 5 267,5 0-381,-6 5 1,5-4 291,-4 3-503,-2 3 0,4-4 46,-5 10 1,0 1 118,-1 7 1,2 1 69,3 2 1,-2 3-3,6 6 1,-4-1 15,4-4 0,-1 7-6,5-7 1,2 5-248,2-8 1,-1 3 83,5-3 1,2-1 123,6-3 0,-2-5-169,3 0 0,-2-5-273,1 1 1,-2-2 104,3-2 1,0-6-79,0-2 1,0-3 115,-5-2 1,5-5-82,-1-2 1,-4-4-11,-3-1 0,-2-1 134,1-3 0,-1 2-118,-3-6 1,-3 0 9,3-5 0,-2 1-122,-2 0 1,0 4 179,0 0 1,4 1 85,0-1 0,0 4 126,-4 9 1,0-3 336,0 7 0,0 4-235,0 3-273,0 6 2015,0-2-1028,0 5-956,0 0 1,-4 3 325,0 5 1,-4 4 154,4 9 0,-2 3-182,2-4 0,3 4 57,-4 0 1,0-3 40,1 0 1,0-1-139,4 5 1,0-4 92,0 0 1,0-5-68,0 5 0,0-6-28,0 1-95,0 4 0,4-6-175,0 2 1,0-6 293,-4-2 42,6-5-96,-5 2-137,4-5 265,-5 0-395,0 0 1,2 6 8,2 2 1,-3-1-95,3 1 0,2 0 275,-2 5 1,0-1 276,-4 1 1,2-2-156,2-3-173,-3 3 1,6-5-740,-3 2 76,-2 3 1,4-10-407,-1 3 1,-3 2 366,7-2 1,-5 0-294,4-4 1,0 0 308,5 0 646,-1 0 0,6 0 0,1 0 0</inkml:trace>
  <inkml:trace contextRef="#ctx0" brushRef="#br2">20643 18256 7986,'0'-7'1879,"0"-4"-1879,0 10 930,0-5 214,0 6 1,5 0-375,3 0 1,-1 6-339,1 2 1,1-1-23,3 1 1,-1 1-120,-3 3 1,3 0-77,-2 1 1,2-1-140,1 1 1,1-1-158,-1 0 0,0 4-211,1-4 1,3 3-435,1-7 1,-1 2 528,-3-2 0,-1 2-443,1-6 0,-5 2-2072,0-2 1732,-5-3 0,8 5-1102,-3-6 2082,3 0 0,-4-6 0,-1-1 0</inkml:trace>
  <inkml:trace contextRef="#ctx0" brushRef="#br2">20915 18157 7986,'-12'0'0,"0"0"0,3 0 1111,1 0 0,0 6 226,-5 2 0,0 4-307,-4 5 0,-2 8-1019,-6 8 0,0 5-1733,0 8 1459,-5-1 1,14-10 0,0 2-1,-2-2 1,-1 0 0</inkml:trace>
  <inkml:trace contextRef="#ctx0" brushRef="#br2">20171 18306 8184,'0'-7'110,"0"0"579,0 3-110,0 3-265,0-10 0,0 8 204,0-5 46,0 5-200,0-3-204,6 6 1,-4 0 102,7 0 0,-5 0-62,4 0 0,-4 0-425,4 0 0,-3 2 39,3 2 185,0-3 0,5 16 0,-1-4 0</inkml:trace>
  <inkml:trace contextRef="#ctx0" brushRef="#br2">23322 17512 12278,'13'0'1318,"-1"0"-1235,0 0 47,6 0 0,-3 0-171,6 0 1,0 0 110,4 0 0,-2-4-208,-2 0 0,1 0-335,-6 4 0,5 0-523,-5 0 1,5 0 239,-4 0 0,-5 0-1280,-4 0 2036,1 5 0,3-3 0,0 3 0</inkml:trace>
  <inkml:trace contextRef="#ctx0" brushRef="#br2">23384 17723 8446,'-7'0'2085,"2"0"-1150,5 0 1405,0 0 0,7 0-2005,5 0 1,2 0-88,6 0 1,-3 0-83,4 0 0,-1 0 29,5 0 0,0 0-762,0 0 0,0 0 421,-1 0 1,5-4-3674,0 0 3819,0 0 0,-4-2 0,0-1 0</inkml:trace>
  <inkml:trace contextRef="#ctx0" brushRef="#br2">24649 17376 7011,'0'-7'691,"0"-4"1,0 8-366,0-5 0,0 4 375,0-5-399,0 7 0,0-9 117,0 2-187,0 4-1,0-6-271,0 9 445,0-9-206,0 4 0,-4-5 0,0 0 0,-1 3 206,1 1-487,2 5 113,-9-2 1,10 3-44,-3-2-132,-3 3 150,0-5 1,-1 6-229,-1 0 156,7 0 22,-9 0 0,8 6 83,-5 2 1,-1 1 29,-3 3 167,5-2-113,-4 7 1,5-3-51,-2 3-112,-3-3 83,10 3 0,-5-4-32,6-1 0,0 1-88,0-1 1,0-4 201,0 1-220,0-1-389,6 4 368,1-5-147,5-1 231,0-6 0,1 0-67,-1 0 1,1 0 2,-1 0 0,-4-2 38,1-2 0,-1-1-70,4-4 1,-3-2-363,-1 3 403,0-3 36,-1-7 0,3 4-46,-6-2 1,0 2-59,-4 2 532,5-1-152,-3 6-44,3-4 1,-5 9 629,0-7-355,0 7-82,0-4 103,0 6-1281,0 0 0,-5 0 0,-2 0 0</inkml:trace>
  <inkml:trace contextRef="#ctx0" brushRef="#br2">24501 16830 8217,'-7'-7'1866,"1"2"-1618,1 5 1,3 11 246,-2 5 0,-1 8-117,1 5 0,-1 6-130,5 7 1,0 3 185,0-4-854,0 6 684,0-3 0,0 6-16,0 0 1,0-5 30,0 1 1,0-11 92,0 3-263,0-9 75,0 1 1,0-7-101,0-2-16,0-3-249,6-6 683,-5 1-627,5-6 104,-6 4-337,5-10 347,-3 5 17,3-6 0,-5-2-72,0-2 0,4-4 2,0-9 1,2 2-210,-2-6 256,-2 6 2,3-8 1,-1 8 244,0-6-245,6 6-6,-9-3 365,5 0-211,-1 4 0,1-5-35,2 2 1,3 4 53,-3-4 0,-1 3-113,2 2 1,-1 4 78,4-1 1,-3 5 281,-1-4 26,0 5 0,4-2 981,1 5-876,-1 0-126,-5 5 0,3 2-109,-6 5 0,4 2 75,-4 3 136,6 2-292,-9 6 0,6-4 30,-3-1 1,-2 0 0,2 0 0,1-1 15,0-2-185,4-3 108,-7 4 1,5-10-533,-3 0 210,-3 1 19,10-3 0,-10 1-517,4-3-54,1-2 0,-3 3-2174,5-5 1998,-5 0-2314,3 0 977,-6 0-1338,0 0 2045,0-5 1496,0-2 0,0-11 0,0-1 0</inkml:trace>
  <inkml:trace contextRef="#ctx0" brushRef="#br2">24476 17028 8062,'0'-12'0,"0"0"0,0-1 0,0-5 0,-2 5 106,-2-4 1,3 3 278,-3 2 0,2-1 381,2 1-325,0 0-34,0 5-174,0-4 0,0 8 427,0-5 348,0 5-562,0-3-383,0 6 27,0 6 1,0 1 371,0 5-230,0 6-57,6 7 0,-5 7-99,3 5 157,-2 0-39,-2 0 0,0 2 10,0 2 1,0 2-10,0 2 0,0-2-23,0-6 0,0-1 87,0-3-252,0 3 60,0-10 0,0 3-97,0-8 0,0 1 21,0-6-159,0 1 265,0-5-321,0-5 91,0-1 269,0-6 374,0 0-426,0-6 1,0-2-574,0-9 352,0-2 1,4-4 0,1 1-318,2 1 0,-3 2 211,5-2 1,-5-1 121,4 5 0,-4-3 68,5 3 0,-1 1 88,4 3 0,-1 1 23,-2-1 1,2 5 330,-3 0 0,-1 5 406,1-1-278,-5-3 20,8 6 1,-4-3-120,5 8 0,-4 3-35,1 5 1,-5 2-69,4 2 0,-4 0 145,4 4 0,-5-5-286,1 2 1,2 1 14,-2-2 1,4 2-728,-4-1 417,6-3 0,-9-1-264,4-4 1,0-1-1,-1 4-630,-1 1 0,0-5-2944,1 0 3959,-3 1 0,10 3 0,-4 0 0</inkml:trace>
  <inkml:trace contextRef="#ctx0" brushRef="#br2">25059 17165 8140,'0'-13'544,"0"7"103,0-5 0,-2 9 136,-2-2-272,3 3-270,-5 1 0,2 1 14,0 3 1,-4 0 654,4 9 301,-6 2-728,9 10 1,-9 1 593,6 3-479,-6-3-225,9 10 1,-5-9-1,6 6 1,0-5-119,0 1 1,0 0-1,0-4 1,6 1-68,2-10-622,-2 6 418,5-8 1,-3 4 144,9-5 1,-4-5-476,4 0 0,-2-4-2910,2 4 0,-2-5 3256,5 1 0,1-2 0,4-2 0</inkml:trace>
  <inkml:trace contextRef="#ctx0" brushRef="#br2">25406 17326 7961,'0'-12'105,"0"-1"0,0 1 50,0-1 0,-4 1 19,0 0 1,-4-1 887,4 1-657,-6-1 1,7 7-126,-5 1 1,0 0 0,-5 1-35,1 1 0,-1 3-159,1 4 1,0 7 165,-1 6 1,2 5-31,3-2 1,-3 4-72,3 1 1,2-2-99,2-2 1,3 1-84,1-6 1,0 1-43,0-5 1,5 1-114,3-1 1,-1-5 14,1-3 1,1-2-103,3-2 1,1 0 155,-1 0 0,0-2 37,1-2 1,-5-3-256,0-5 0,-1-5-235,1 1 1,2-2 223,-6 1 1,2-1 393,-2-2 1,-3 2 304,3 5 1,-2 1-245,-2-1-264,0 7 895,0-5 194,0 9 1,1-2-133,3 8-232,-2 9 0,3 6-169,-5 6 0,0 1 1,0 3 438,0 4-392,0-3-141,0 6 1,0-8 42,0 5-355,0-6 1,0 2-1,0-7 245,0-1 0,0-2-7,0 2 0,-4-3-944,0-6-67,0 1-1,4-5-1579,0 0 330,-6-5 510,5 2 0,-9-6 82,6-3 1434,0-3 0,4-16 0,0-4 0</inkml:trace>
  <inkml:trace contextRef="#ctx0" brushRef="#br2">25605 17190 8131,'-7'1'788,"3"3"1,-2 3-308,2 5 1,-6 2 651,2 3 1,1 2-91,-1 6-915,5 0 1,-2-5-1,5 1 86,0 1 1,0-3-213,0 2 1,1-6 219,3 2 0,-1-3 17,5-2 1,0-1-1510,5-3 0,-1 2-324,1-6 1,-5 0-878,0-4 2471,1 0 0,3 0 0,0 0 0</inkml:trace>
  <inkml:trace contextRef="#ctx0" brushRef="#br2">25729 17202 11261,'1'12'817,"3"1"0,-2 3-562,2 1 0,1 5-16,-1-1 1,6 1 15,-2-2 0,-1 2-1,2-5 1,-1-1-794,4-3-159,-5-1 1,4-1 0,-4-1-2135,0-2 1191,4-5 1641,-4 3 0,5-12 0,1-1 0</inkml:trace>
  <inkml:trace contextRef="#ctx0" brushRef="#br2">25915 17227 9140,'-8'0'505,"-1"0"0,1 5-505,-4 4 0,-1 3 0,1 5 0,-2 2 0,-3 6 0,4-5-327,-4 1 204,3-6 1,2 7-1121,0-5 1,1-1 1242,2-3 0,-2-1 0,4 1 0</inkml:trace>
  <inkml:trace contextRef="#ctx0" brushRef="#br2">25940 17115 8131,'7'0'2064,"4"0"-1333,-5 0 0,7 6-68,-1 2 1,1 3-222,-1 1 1,-4 1 1100,1-1-726,-1 6-421,-1 1 0,-2 5-69,-5-3 0,0 2-313,0-2 1,0-2-316,0 2 0,-1-2-184,-3 2 1,1-4-1639,-5-4-2426,5-1 4549,-3 1 0,1-1 0,-2 1 0</inkml:trace>
  <inkml:trace contextRef="#ctx0" brushRef="#br2">26113 16942 8328,'0'-7'2638,"0"1"-1095,6 6-1118,-5 0 0,10 0-189,-3 0 1,2 6 501,-2 2 1,3 4-15,-2 5 0,6-2 234,1 6-472,1-1-169,-5 5 0,1 0 837,-1 0-533,-5 5-193,4-4 0,-8 9 185,5-6 1,-5 5-201,1-1 0,2-1 3,-2 1 1,0-4-222,-4 4 1,-4-8-173,0 4 0,-6-10-91,2 6 1,-3-9-338,-2 1 1,5-3-544,0-2 0,-1-1-163,-3-3 1,0-1-3235,-1-3 3124,1-2 1221,-1 3 0,1-5 0,0 0 0</inkml:trace>
  <inkml:trace contextRef="#ctx0" brushRef="#br2">26932 17140 7986,'0'-12'497,"0"-1"-272,0 1 81,0-1-137,0 1 0,-4 0 169,0-1 271,-6 1-25,9 5-318,-10-4 0,4 5-27,-6-2 1,5 3 235,0 5-236,0 0-70,1 0 0,-4 2-71,2 7 0,0 0-6,1 12 0,-2-5-120,6 5 0,0-6 187,4 2 1,0-3 145,0-2-578,0 0-733,0 1 556,5-6 0,2-2-54,5-5-110,1-5 278,-1-8 26,1 0 418,-6-5-214,4 5 1,-9-3-91,7-1 246,-7 1-318,9 3 25,-9 1 1190,3 5 192,-5 1-748,6 17 1,-3 5 724,5 13-498,-5 2-344,2 6 1,-5 6 94,0 3 0,0 2-26,0 1 0,0-4 82,0-4 0,-1-7-243,-3-1 1,2-5-73,-2 1 0,-1-7-250,0-1 177,-4-6 0,3 3-1235,-2-6 585,-3-5 202,4 4 0,-10-10-244,1 4 0,-1-4 219,5-1-1499,0 0 1249,5-6 1,-3-6-90,6-9 1,0-3 774,4-5 0,5-9 0,2-6 0</inkml:trace>
  <inkml:trace contextRef="#ctx0" brushRef="#br2">27069 16942 7986,'6'0'768,"0"0"-289,-6 0-903,0 0 590,0 5 1,0 2 350,0 5 1,0 1-94,0-1-2130,0 1 814,5-1 892,2 0 0,6 1 0,-1-1 0</inkml:trace>
  <inkml:trace contextRef="#ctx0" brushRef="#br2">27341 16991 7986,'-12'2'668,"0"2"0,-1 3 375,1 5-622,-1 6 0,1 1 221,0 6 1,3 4 0,2 1 333,2 2-1193,1-4 1,4 2 234,0-5 1,0-1-211,0 1 0,5-5 255,4-4 0,2-2 97,1-2 0,0-1 0,1-2-3868,-1-5 3708,6 3 0,1-6 0,6 4 0</inkml:trace>
  <inkml:trace contextRef="#ctx0" brushRef="#br2">27503 17115 9104,'7'0'1929,"-1"6"-1354,-1 2 1,-3-1 19,7 1 1,-5 5-343,4 3 0,0 1-238,5-5 0,-1 5-1607,1-1 851,4 1 565,-3-5 1,4-1-810,-5-3 0,-5 2 1,0-6-73,2-1 1057,-5-2 0,6-1 0,-4 0 0</inkml:trace>
  <inkml:trace contextRef="#ctx0" brushRef="#br2">27701 17140 7986,'-5'-12'814,"-2"5"-680,-6 1 32,-5 6 545,5 6-361,-11 6 1,9 6 108,-6 3-1714,6 2 896,-8-4 1,9 6 358,-3 0 0,4-6 0,0-1 0</inkml:trace>
  <inkml:trace contextRef="#ctx0" brushRef="#br2">27788 17016 8083,'8'0'1688,"1"0"1,3 6-908,5 2 254,5 3-342,-9 1-258,5 1 0,-5 5 33,-6 1 0,4 6-233,-10-1-533,4 1 238,-5-5 147,0 3-1281,-5-4 715,4 1 357,-10-3 237,4 1-2545,-6-4 1773,1 4 1,-1-7 0,2-1 656,3-2 0,-3-5 0,4 2 0</inkml:trace>
  <inkml:trace contextRef="#ctx0" brushRef="#br2">28197 17214 8419,'13'0'185,"-1"0"1,6 0-186,3 0 0,-2 0 1236,2 0 0,-2 0 1675,2 0 1,1-1-1516,-6-3 1,6 3 131,-1-4 1,-2 0-985,2 1 1,-6-2-104,2 2-4130,-3 3 2637,-8-5 1,1 6 476,-3 0 575,-2 0 0,-8 11 0,-7 3 0</inkml:trace>
  <inkml:trace contextRef="#ctx0" brushRef="#br2">29029 16818 7736,'-7'-18'-642,"-3"4"797,6-3 0,-2 9 1030,2 4-175,3-3-462,-5 6 0,6-3 242,0 8-485,-5 8 0,3 7 143,-2 6-82,3 11 1,1 1-46,0 9 1,0 5-38,0-6 1,0 6-110,0-5 1,0-4-101,0 0 0,-4-5 44,0-4 0,0 1-231,4-5 1,0-4-56,0-4 1,0-10 175,0 1-813,0-2 501,0-3 303,0-2 0,0-6-77,0-3 0,0-4-36,0-9 1,5-2-25,3-6 0,3-1 69,2-3 0,-1 3 118,1-3 0,-1 4-65,0 4 0,1 3 406,-1 6 1,-1-1 14,-3 1 1,4 5 185,-4 3 0,3 3-91,1 1 104,-5 0-291,4 0 0,-5 5 77,2 3 0,2 8-126,-6 0 1,4 6-255,-4-1 50,0-3 55,-4 5 0,0-8-563,0 6 271,0-6-182,0 3 0,0-6-1152,0 1 842,0-1 1,0 1-1572,0-1 788,0-5 35,6-2-483,-5 1 1899,5-5 0,-1-1 0,2-7 0</inkml:trace>
  <inkml:trace contextRef="#ctx0" brushRef="#br2">29463 16954 7993,'0'-8'0,"0"-1"0,0 7 0,-2-4 1482,-2 6 1118,3 0-1700,-5 0 0,6 7-432,0 5 1,-4 6 31,0 7 0,-4 4-160,4 0 0,-5 6 80,5-2 1,0-2-26,4 2-109,-5-5-117,3 8 1,-3-10 56,5 3 0,1-7 28,3-1 0,-1-6-316,5 1 88,1-2-379,3-2 0,0-3-434,1-1 0,1-5 38,2 1 1,-1-3-625,6-1 1,-6 0 427,2 0 945,-4 0 0,0 6 0,-1 1 0</inkml:trace>
  <inkml:trace contextRef="#ctx0" brushRef="#br2">29661 17016 7992,'7'-12'0,"-1"-5"226,-6 1-43,0-1 1,4 5 385,0-1 150,0 1-278,-4-1 0,-1 2 173,-3 3 52,2 3-379,-3 5 0,1 2-36,-1 7 1,-3 2 60,4 13 1,-4 4 144,4 9 0,-1 0-188,5 1 1,0-1-59,0 0 1,0-1 28,0-3 0,0 3 0,0-3 0,0-3-1207,0-1 526,6-3-110,-5-1 0,5-1-519,-6-4 0,1 2 305,3-5 1,-2-5-1541,2-4 1689,-3 1 0,-6 2-283,-4-3 899,-2-2 0,-1-12 0,0-1 0</inkml:trace>
  <inkml:trace contextRef="#ctx0" brushRef="#br2">29537 17202 7992,'0'-12'0,"0"-1"1284,0 6-345,0-4-211,0 10-353,6-5-172,1 6 1,5 0-128,0 0 0,6 0-136,3 0 1,2 0-379,2 0 0,-1 0 109,-4 0 1,4 0-179,-4 0 0,0 0 507,0 0 0,1-5 0,4-2 0</inkml:trace>
  <inkml:trace contextRef="#ctx0" brushRef="#br2">29885 16991 8972,'-5'14'-419,"1"3"0,-1-2 419,1 5 0,-3-4 0,-6 1 0</inkml:trace>
  <inkml:trace contextRef="#ctx0" brushRef="#br2">29835 17004 9428,'0'-7'2801,"-6"1"-2350,5 6-250,-4 0 1,3 6 72,-2 2 0,3 4 0,-4 5 0,4 2-136,1 6 1,0-4 50,0-1 1,0-3-231,0 4 1,0-5 23,0 5-545,0-6 425,0 3 1,4-6 59,0 1 154,1-1-822,0 0 1,2-1-467,5-2 0,1 0 1211,-1-4 0,6-1 0,1-4 0</inkml:trace>
  <inkml:trace contextRef="#ctx0" brushRef="#br2">30046 17028 8027,'-7'0'2933,"1"0"-2226,6 0 340,0 0-188,0 6 1,2 1-421,2 5 0,3 2-210,5 3 1,1-2-228,-1 5 1,0-4-269,1 0 0,-1 2-731,1-1 1,-2-1 572,-3-4 0,2 1-1054,-6-1 720,5 1 1,-3-5-1139,2 0 882,-2-5 1014,-6 2 0,0-5 0,0 0 0</inkml:trace>
  <inkml:trace contextRef="#ctx0" brushRef="#br2">30182 17053 8281,'-8'-7'817,"0"3"-70,5 3 1,-8 2-142,3 3 0,-5 5-193,-3 7 0,1-1-483,-6 6 0,4 0-290,-3 3 1,5 1-409,-2 0 0,0-4 183,5-1 0,-3-4-1288,7 0 1873,2-2 0,1-2 0,5 1 0</inkml:trace>
  <inkml:trace contextRef="#ctx0" brushRef="#br2">30257 17028 8027,'12'0'2025,"1"0"0,-1 5-1748,0-1 0,-5 5-34,-3 0 1,-1 6 0,1 1 0,-2 6 100,2-1-194,-3 2 36,-6-3 1,-1 3-1395,-2-2 1,-2-3 744,6-2 1,-6-2 462,2-2 0,-3 6 0,-1 2 0</inkml:trace>
  <inkml:trace contextRef="#ctx0" brushRef="#br2">30306 16731 8063,'7'0'1527,"-1"0"1,-5 0-696,3 0 1,3 1-161,6 3 0,3 3 70,1 6 0,5 0-310,-2 4 0,0-2-199,0 6 0,-5-1 398,2 5 0,-5 4 6,-3 0 1,0 4-280,-5-4 1,1 6-86,-5-2 1,-5 2-139,1 3 1,-7-5-227,-1 0 1,0-2-279,-5 3 0,-1-4 46,2-5 1,-1-2-381,5-2 1,-1-1 181,1-7 1,3 1-1275,1-10 89,5 5 938,-2-7 768,5 3 0,0-10 0,0-2 0</inkml:trace>
  <inkml:trace contextRef="#ctx0" brushRef="#br2">31038 17066 8081,'4'-13'-495,"1"1"0,-1-1 765,-4 1 1,4-5 2,0 1 1,0-5-92,-4 5 0,0-5 187,0 5 1,-4-2 291,0 1 1,-6 5-150,2-1 1,1 1-13,-1 4 1,1 1-77,-1-2 1,-3 7 786,2-2-568,4 2-353,-6 2 1,4 11 141,-6 6 0,7 10-126,1 6 1,0 3 143,1 1 1,0 1-187,4-1 0,0 0-29,0 0 0,4-1-283,0-3 0,1 3-127,0-3 1,-4-1 244,3 1 0,-3-6-137,-1 2 1,0-7-1555,0-1 1,0-6 390,0 2 0,-5-3-181,-3-2 1,1 0 477,-2 1 933,1-6 0,-10 4 0,-1-4 0</inkml:trace>
  <inkml:trace contextRef="#ctx0" brushRef="#br2">30778 17190 8050,'0'-13'0,"1"6"764,3 3 1,3-1-131,6 1 0,0-2-47,4 2 1,2 1-531,6-5 1,0 5-459,0-1 0,-1-1-266,1 0 0,0-3 667,0 4 0,0-6 0,-1 3 0</inkml:trace>
  <inkml:trace contextRef="#ctx0" brushRef="#br2">31224 16855 9577,'0'16'854,"0"1"1,-1 4-1917,-3-5 0,2 5 467,-2-5 0,3 5 595,1-5 0,5 7 0,2-4 0</inkml:trace>
  <inkml:trace contextRef="#ctx0" brushRef="#br2">31398 16966 8050,'-6'-6'1415,"0"0"0,-3 6-582,1 0 0,0 6-278,-5 2 1,-3 8 10,-1 5 0,1 1-289,3-1 1,2 5-79,3-5 1,3 3-189,5-7 1,0 4-293,0-5 0,0 1-836,0-5 0,5 3 314,3-2 1,3 2-149,2-7 0,-2-1-516,-3 1 1467,9-5 0,-4 2 0,12-5 0</inkml:trace>
  <inkml:trace contextRef="#ctx0" brushRef="#br2">31522 17028 8975,'7'0'3822,"3"6"-2854,-6 2 0,4 7-645,-4 2-277,6 5 142,-3-8 0,5 8-535,0-6 217,1 1-171,-1-5 0,1 1-937,-1-1 1242,1 0 0,-1-3-528,0-1 140,1-5 384,-1 2 0,1-5 0,-1 0 0</inkml:trace>
  <inkml:trace contextRef="#ctx0" brushRef="#br2">31733 17028 8050,'-12'-5'621,"-1"4"0,1-5 360,-1 6 0,-5 6-332,-2 2 1,0 4 36,0 5-286,-1 2-716,-4 0 1,5 5-599,-1-4 0,6-2 730,-2-1 1,8 1 222,0-2-39,7 1 0,-9-5 0,4 1 0</inkml:trace>
  <inkml:trace contextRef="#ctx0" brushRef="#br2">31845 16917 8050,'8'0'3933,"0"0"-2603,0 0 1,5 9-83,-1 4 1,1 3 1374,-1 1-1838,0 2-403,1 6 0,-5 4-82,0 0 1,-5 5 511,1-1 0,-4 3 659,-4 1 1,-4 5-6519,-9-1 1490,-2 6 3557,-11-8 0,-2 9 0,-5-4 0</inkml:trace>
  <inkml:trace contextRef="#ctx0" brushRef="#br2">28545 10282 7800,'-6'-7'-226,"5"-4"-57,-3 2 1,-2 2 1021,2-1-210,0 5 290,-2-8 161,5 10-613,-4-10 1,-1 10 437,5-5-95,-5 6-46,6 0 294,0 0-669,0 11 0,0 8 0,0 15 433,0 1-480,0 8 0,0-3-140,0 6 1,0-2 5,0 1 0,0 2 1,0-7-64,0-4 1,0 1 211,0-4-281,0-3 40,0 1 1,0-11 131,0 1-393,0-6 198,0 3 0,0-10-339,0 1 110,0-7-246,0 4 310,0-6 93,0 0-17,0-6 0,0-6-136,0-9 0,0-2-381,0-2 239,0-5 0,0-2 62,0-5 1,-1 0 90,-3-1 0,2-3 299,-2 0 0,-1-1-87,0 5 0,1 1 171,4 3 1,0 7-26,0 5 0,-4 6 0,0-1 1100,1 2-444,2 2-153,1-1 0,1 5-135,3 0 1,-1 5-87,5-1 1,5 2-170,3 2 0,6 0 143,-1 0 0,7 0 209,1 0 0,0 6-246,-5 2 1,0 3-111,-3 2 1,-4 3 235,-4 1-385,-1 5 0,-5-9 187,-3 4-243,-2 2 1,-4-4 136,-2 6 1,-4-4-73,-9 3 1,-2-5-110,-6 2 1,0-3-336,1-2 0,3 1 243,0-1-1964,6-5 1412,-3 4 0,10-10-1996,0 3 417,5-2 0,4-2 2266,12 0 0,10-11 0,9-3 0</inkml:trace>
  <inkml:trace contextRef="#ctx0" brushRef="#br2">29091 10331 7800,'0'-7'0,"-2"2"459,-2 5 131,3-6-80,-5 5-26,6-5-174,0 6 1271,0 0-1269,6 0 1,-4 6 102,7 2 11,-1 3-220,4 2-21,-5-1 1,4 2 51,-2 2 1,2-1-32,1 6 1,0-6-26,1 2 0,-1 1-58,1-2 0,-1 1-100,0-5 1,1 1-34,-1-1 0,-3-1 184,-1-3-579,-5 3 235,8-4-241,-10 0 89,4-1 150,-5-6-4268,0 0 3513,0-6 360,0 5-700,0-10 634,0 4 633,0-6 0,0 1 0,0 0 0</inkml:trace>
  <inkml:trace contextRef="#ctx0" brushRef="#br2">29339 10269 7800,'7'0'2431,"-2"0"-2015,-5 0-157,0 0 1,-5 2 1289,-4 2-748,-2 3-298,-1 10 737,-6-3-763,4 10 1,-8-4 271,6 9-179,-1-3-182,-1-1 0,4-1-131,-4-11 0,6 10 230,0-7 1,-1 1-398,1-5-45,-1 0 29,7 1 0,-4-5-1549,6 0 763,0-5 448,-2 8 207,5-10-1348,-5 11 1,13-11 1404,5 3 0,6-8 0,7-3 0</inkml:trace>
  <inkml:trace contextRef="#ctx0" brushRef="#br2">29810 10195 7800,'0'-13'0,"-1"1"104,-3 0 69,2 5 0,-9-4 404,10 9 36,-10-9-185,4 4 1,-6-1 143,1 0 1,4 5-232,0-1 1,3 3-123,-3 1 1,4 1 430,-4 3-171,5 3-210,-8 5 1,8 6 371,-5 3-197,5 8-259,-2 3 1,5 5 64,0 0 1,0-1-60,0-3 0,1 7-13,3-3 1,-1 3-18,5-3 0,-4 0-117,5 1 0,-5-3-741,4-1 376,-5 1 257,2-8 0,-5 6-784,0-9 0,0 7 52,0-11-476,0 7 776,-5-14 0,-2 5-143,-6-5-387,1-6 615,0-2 0,-1-1-595,1 0 494,-1 0 1,1-9-270,0-3 781,5-9 0,1-2 0,1-6 0,3-5 0,-3-2 0</inkml:trace>
  <inkml:trace contextRef="#ctx0" brushRef="#br2">29587 10418 7800,'-7'-7'364,"1"-4"409,1 10-109,4-10-38,-5 9-394,6-3 1,0 6 754,0 3 0,6 3-429,2 6 0,4-4-360,5 4 1,-2-8 0,6 8-414,1-2 108,1-6 157,2 6 0,0-10-1598,-1 4 1088,1-4 1,0-1-278,0 0 1,-2 0-1,-1 0-104,-1 0 0,-6-1-672,2-4 1513,-9 4 0,3-15 0,-4 2 0</inkml:trace>
  <inkml:trace contextRef="#ctx0" brushRef="#br2">30046 10220 7800,'0'-13'2249,"0"6"-485,0 2-626,0 5-445,0 0 210,-6 5-531,5 8 1,-10 7 84,3 9 1,1 2-101,-2 2 0,7 2-742,-2-1 1,2-4 295,2-1 0,0-3-900,0-1 1,6 0 371,2-1 0,3-4 0,1-4-276,1-2 1,3-6-1235,1 1 1570,5-7 0,-7 4 1,4-6 556,-1 0 0,-1 0 0,1-11 0,1-3 0</inkml:trace>
  <inkml:trace contextRef="#ctx0" brushRef="#br2">30294 10356 7800,'0'-12'-104,"0"-1"1,-1 2 1404,-4 3-548,4-3-49,-4 9 1693,5-9-1321,-6 10-535,5-4 72,-5 5-219,6 0 95,6 0-228,-5 5 0,10 3 171,-3 9-387,3-3 29,7 9 0,-4-5-130,3 3 79,-4 2 66,0-9 1,-1 8-999,1-6 479,-1 1-197,0 1 1,-1-4-540,-2 2 1,2-6-181,-3-2 558,3 0 1,1-1 38,1-3-744,-6-2 723,4-2 770,-10 0 0,10 0 0,-4 0 0</inkml:trace>
  <inkml:trace contextRef="#ctx0" brushRef="#br2">30554 10282 7800,'-6'0'1621,"-5"0"1,8 0-1288,-6 0 1,1 5 149,-4 3 0,-2 5 373,-3 3 0,2-1-579,-5 6 0,0 0-240,0 4 0,0-1-188,4 1 0,6-6-429,-2-2 0,2-3-1791,-2-2 1315,5 1 468,-4-1-760,9-5 1347,-3-2 0,5-10 0,0-2 0</inkml:trace>
  <inkml:trace contextRef="#ctx0" brushRef="#br2">30542 10145 7800,'7'-7'997,"4"2"1,-8 5-243,5 0-390,0 0 0,5 5 1843,-1 3-1186,0 4-407,1 0 709,-1 0-794,1 6 0,-5-3 59,0 6 522,0 0-452,5 4-226,-1-1 51,-5 1 499,4 0-586,-9 0 1,7 0 395,-5-1-394,1 1-122,-5 0 1,0 0 556,0 0-365,0-1-171,0-4 0,0 3 129,0-2 0,-5-3-40,1-2-438,-5-2 205,7-2 1,-7 1 25,4-1 0,-3-4-131,4 1 1,-4-5-149,4 4-142,-1-5-303,0 8 467,4-10 1,-5 5-395,6-6-9360,0 0 8632,0-11 1,0-3-1,0-11 1</inkml:trace>
  <inkml:trace contextRef="#ctx0" brushRef="#br1">31150 10468 7871,'0'-7'2234,"-6"1"-1386,5 6 199,-5 0-777,6 0 1,2 0-58,2 0 1,0 0 325,9 0 0,-2-4 346,9 0 1,1-2-308,4 2-364,0 3-27,5-10 0,-4 8-398,3-5 0,-4 4 191,-5-5-1249,-2 7 976,-5-4 1,-5 2-5,0 0 233,-5 0 1,1 4 63,-8 0 0,-8 5 0,-8 2 0</inkml:trace>
  <inkml:trace contextRef="#ctx0" brushRef="#br1">32080 10331 7859,'0'-12'0,"2"1"222,2 2 319,-3-2 282,5 5 463,-6-1-534,0-4-476,-6 9 0,3-5 1,-5 5 253,-1-3 0,-4 1-172,-3 4 1,0 0 134,-4 0 1,3 2-135,-3 2 0,3 3 52,-4 5 1,2 2 18,-2 2 0,2 0-150,2 4 1,8 0 49,-4 0 1,5 4 67,0-4 127,2 4-366,6 1 0,0-2 92,0-2 1,0 1 91,0-6 0,7 4-72,6-8 1,2 6-14,10-10 0,2 2-209,10-6 1,2-3 70,2 3 0,-1-4-2229,6-4 0,-2 3 287,1-3 1822,-2 2 0,-17-3 0,-2-2 0</inkml:trace>
  <inkml:trace contextRef="#ctx0" brushRef="#br1">23731 11212 8230,'-6'0'560,"0"0"-593,6 0 417,-5-6 115,3 5-234,-3-5 0,6 6-434,3 0 1,-1 0 120,5 0 1,5 0 442,3 0 1,8 2-120,0 2 1,3-3-74,6 3 1,0-2-103,4-2 0,6 0 81,2 0 0,5 0-97,4 0 0,-2 0-46,6 0 1,1-6 173,7-2 0,3 2-334,-32 4 0,1 0 0,-1 0 0,0-1 108,0 1 0,0 0 1,-1-1-1,-1 2 36,35 1 0,0 0 0,-33 0 0,1 0-196,-1 0 0,0 0 0,34 0 276,-1 0 1,-4 0-66,4 0 0,-5 1-121,1 3 0,-4-3 185,-4 4 1,7-4-12,-3-1 1,3 0 7,-3 0-47,0 0 1,-3 0-29,3 0 0,-3 0-4,8 0-38,-4 0 0,-2 0 11,-4 0 1,8-1 91,-3-4-1466,-2 4 1402,0-4 1,-5 0-14,3 1 1,7-1-84,-3 1 1,-1 2 186,-3-2-36,-6 3 1,4-3-24,-2-1 0,-3 1 9,3 4 1,-2 0 105,2 0 1,-2-1-122,6-3 1,-5 2 115,1-2 1,-2 3-83,2 1 1,-2 0 135,6 0 0,-4 0-126,4 0 1,-1 0 176,5 0 0,-4-4-129,0 0 0,0 0 91,4 4-92,-5 0 78,-2 0-80,0-6-34,-4 5 0,4-5 162,-5 6 1,-1 0 89,1 0 1,-2-1-123,-2-3-70,2 2 469,-4-3-394,0 5-129,4 0 0,-3 0-1,4 0 0,-3 0-137,-1 0 101,1 0 1,-1 0-125,1 0 142,-6 0 1,6 0 98,-4 0 0,3 0-103,-3 0 0,-2 0 0,-5 0 49,3 0-1,-9 0 0,11 0 236,-12 0-299,7 0 0,-7 0 180,5 0-165,-6 0 0,9 0 367,-3 0 0,2 4-346,-2 0 0,2 0 192,-1-4 1,-3 0-110,2 0 0,-4 0 179,4 0 1,-5 0 0,2 0-81,1 0 0,-5 0 229,3 0 0,-3 0-145,-1 0-239,-6 0 1,4 0 0,-2 0 244,3 0-212,-5 0 0,-1 0 56,-6 0 1,1 0 11,-1 0 1,-1-1-1388,-3-3 84,-2 2 0,-8-3 1069,-2 5 0,-19 0 0,-10 0 0</inkml:trace>
  <inkml:trace contextRef="#ctx0" brushRef="#br1">18596 12353 15612,'12'0'483,"0"0"-242,1 0 1,3-4 546,1-1 0,5 1-266,-1 4 0,1 0-224,-2 0 0,4-4-219,-3 0 1,-2 0-617,1 4 0,0-1 380,0-4 1,3 4 47,-7-3 0,1 3-2922,-5 1 0,0 0 1534,1 0 0,-5 0 1497,0 0 0,1 0 0,3 0 0</inkml:trace>
  <inkml:trace contextRef="#ctx0" brushRef="#br1">18658 12626 13500,'12'0'903,"6"0"0,1 0-513,6 0-1156,5 0 624,2 0 0,5-5-2400,1 1 1831,-1-5 0,0 6 711,0-5 0,0-1 0,1-3 0</inkml:trace>
  <inkml:trace contextRef="#ctx0" brushRef="#br1">19700 12254 7962,'-9'-7'989,"1"2"1,5 3 512,-1-2-510,3 2 860,1-3-807,0 5-482,0 0-16,0 5 0,0 3-138,0 9 0,0 2 37,0 6 1,0 4-159,0 0 0,0 5-4,0 0 0,0 5-34,0 3 1,0-1-250,0-4 0,0 5-25,0-1 1,0-4-9,0-4 0,0-5-340,0 1 0,0-4 244,0-5 0,0-2-361,0-5 296,0-1 1,0-4-385,0 1 79,0-7-98,0 4 288,0-6 1,0-2-162,0-2 1,-1-3-21,-4-5 1,4-6 0,-3-3-929,3-2 835,-5-7 1,5-2 164,-4-5 1,4 0 154,1-1 1,-1 1 10,-3 0 1,2 0 223,-2 0 0,1 1 146,-1 3 0,3-2 136,-3 6 0,2 0 981,2 5-839,0-1 0,0 4 13,0 0 319,0 6 0,0-3-244,0 6 1,4 4-113,1-1 0,4 5-70,-1-4 1,4 5 218,0-1 0,2 3 1,2 1 1,-1 0 29,6 0 0,-6 1 448,2 3-630,-3 3 1,-2 6 98,0-1-96,1 0 1,-6 5-44,-3-1 0,-3 2 3,-1-1 0,0-3-83,0 2 0,-5 2-143,-4-1 0,-6-1 114,-1-3 1,-5-1-773,4 0 1,0 1 0,1-1-1102,0 1 0,-5-5 1236,5 0 0,3-5-140,5 1 555,5-3 0,-8-1 0,4 0 0</inkml:trace>
  <inkml:trace contextRef="#ctx0" brushRef="#br1">20357 12415 10553,'0'-7'2747,"0"1"-1907,0 6 1,2 0 88,2 0-588,3 0 1,9-4 172,1 0-444,5-6 0,-4 8 159,2-7 0,2 7-103,-5-2 0,1-2 59,-2 2 1,-2 0-717,3 4 1,1 0-350,-2 0 1,-3-4-889,-5-1 0,0 1 1768,5 4 0,-1 6 0,0 1 0</inkml:trace>
  <inkml:trace contextRef="#ctx0" brushRef="#br1">21238 12278 8009,'-4'-8'1238,"0"0"-859,-6 5 0,3-7 494,-5 6 0,-1 0-307,1 4 1,0-4 109,-1 0 0,1 0-188,-1 4 0,1 0-172,0 0 1,3 5 68,1 3 0,0-1-105,-5 2 0,5 0 95,0 8 0,1-3-148,-1 2 1,1 3 56,3 2 1,2-2 13,-2 2 1,3-4-29,1 3 1,4-3 26,0 3 0,6-3-41,-2 4 0,3-6-80,1 1 0,2-2 51,3-1 1,-4-5-139,4 0 0,1-4 83,-2 5 0,5-7-273,-4 2 1,3-2 105,-3-2 1,1-2-250,-2-2 0,-2 3-1955,3-3 791,-9-3 677,3 5-2668,-10-3 1075,5 5 2324,-6 0 0,0 0 0,0 0 0</inkml:trace>
  <inkml:trace contextRef="#ctx0" brushRef="#br1">21970 12440 12405,'7'-7'1548,"5"3"0,2 1-812,7-1 1,-5 2-385,5-2 1,0-1-123,3 0 1,5 1-978,0 4 0,0 0 545,-4 0 1,1 0 201,3 0 0,-8-5 0,2-2 0</inkml:trace>
  <inkml:trace contextRef="#ctx0" brushRef="#br1">22801 12229 9265,'-7'-2'787,"3"-2"-787,3 3 983,1-5-654,0 6 0,0 6 591,0 2 0,0 7-103,0 2 1,0 10-360,0 2 0,4 6-192,0 2 1,1 0-31,0 0 0,-4 3 0,3-2 0,-1 6 54,1-7 1,-3-1-354,4-3 0,-4-7 16,-1-1 1,0-2-62,0-6 1,4-1-592,0-3 378,0-6-138,-4 4 208,0-10 153,0 4 1,0-6-21,0-3 1,0-3-885,0-5 1,-4-2 395,0-3 1,-1-2 84,0-6 0,4-5 130,-3-3 0,-2-4 196,2-5 1,0 2 0,4-4-84,0 1 1,-1 2 337,-3 4 1,2 5 428,-2 3 0,3 7-453,1 2 1410,0 4-979,0-1 0,1 5 1103,3 4-1043,-2-3 0,9 8 96,-3-5 0,3 5-195,1-1 0,2-1 55,3 1 0,-2 0-77,5 4 1,-4 1-185,0 3 0,-2 3 0,-2 5 0,1-2 211,-1 2 0,-5-2-101,-3 7 0,-2-4-110,-2 0 0,0 3-374,0 1 1,-7 1 172,-6-2 1,-1-2 147,-6 3 0,1-5-48,-2-4 1,-1 3-2616,5-2 1,1 0 1167,3-1 0,2-1-1826,3-3 1253,-3-2 1097,10 3 0,1-10 802,8-3 0,8-9 0,4-2 0</inkml:trace>
  <inkml:trace contextRef="#ctx0" brushRef="#br1">23347 12167 16981,'12'0'719,"2"1"-581,3 3 1,-2-2-162,5 2 1,1-3-306,4-1 0,-2 0-884,-2 0 1,1 0 199,-5 0 40,5 0 0,-8 0-335,2 0 842,-8 0 0,-4 0 465,-8 0 0,-14 6 0,-8 1 0</inkml:trace>
  <inkml:trace contextRef="#ctx0" brushRef="#br1">23372 12216 9001,'0'9'1530,"0"-1"0,0 1-416,0 8 0,0 2-31,0 6-613,0 0-180,0 0 1,0 0-305,0-1 0,0 3 122,0 1 0,0-5 224,0 1-110,0-2 0,0 3-1338,0-6-1397,0-1 1290,0-5 729,0-1 0,0 1-207,0-1-439,5-5 1140,-3-2 0,3 1 0,-5 1 0</inkml:trace>
  <inkml:trace contextRef="#ctx0" brushRef="#br1">23359 12464 7953,'0'-7'3305,"0"2"-2558,0 5 127,0 0-54,6-6-450,6 5 0,3-4-614,6 5 1,0 0-1262,4 0 653,-1-6 0,5 5-2122,0-3 2974,0-3 0,2 0 0,0-6 0</inkml:trace>
  <inkml:trace contextRef="#ctx0" brushRef="#br1">23868 12241 7908,'-7'0'2444,"2"0"-1258,5 6 0,-6 5-250,-2 5 0,-2 6-8,2-1 0,-2 2-816,6 2 1,-4 0-14,4 0 1,0 0-697,4-1 0,0-3 1,0-2 282,0-1-581,5-1 631,-4-5 1,10-1-36,-2-3-2420,2 3 1765,1-9 0,1 3 954,-1-5 0,0-5 0,1-2 0</inkml:trace>
  <inkml:trace contextRef="#ctx0" brushRef="#br1">24004 12266 7908,'6'-7'852,"-5"2"1,6 5-470,-3 0 1,-1 0 2125,5 0-1629,1 5 0,3 2-217,0 5 1,1 5-63,-1-1 0,1 6 35,-1-1-1385,0-3 159,6 5 1,-4-9-1150,3 3 1503,-4-3 1,4-2 0,0-1-979,-2-3 790,-7-2 205,3-1-2619,-10-3 1491,10 3 1347,-9-5 0,9-5 0,-4-2 0</inkml:trace>
  <inkml:trace contextRef="#ctx0" brushRef="#br1">24290 12291 7908,'-11'1'441,"2"3"0,-2-1 647,3 5 0,-3 1-592,-1 3 1,-5 4-221,1 1 0,-5 4-179,4-5-35,-5 6 0,9-8-660,-4 3 1,3-1 427,2-3 1,1 2-1049,3-7 0,-2-1 88,6 1 1130,0-5 0,4 2 0,0-5 0</inkml:trace>
  <inkml:trace contextRef="#ctx0" brushRef="#br1">24364 12092 7908,'7'0'1727,"-1"0"1,-2 2-954,0 2 93,5-3-504,-2 10 0,6-4-176,-1 5 1,1 1-1,-1 1 713,0 2 0,-3-1 690,-1 6 1,0-4 882,5 3-1707,-1-5 0,-4 7 409,1-5 0,-3 4-579,3-5 1,-2 6 31,-3-1 1,-3-2-333,3 2 1,-2 0-297,-2 3 0,-6 1 0,-2 0-270,-3 0 58,-2-6 1,-3 3-322,-1-5 0,-3-1-707,3-3 1,1-2-2247,3-3 1,-3-1 606,-1-3 2879,-5-3 0,8 5 0,-4-6 0</inkml:trace>
  <inkml:trace contextRef="#ctx0" brushRef="#br1">2084 7801 8162,'-44'-25'2632,"3"2"-2451,8 2-257,-3 3 1,10 6 214,-3-1 43,-3 7-749,6 0 541,-10 6-570,4 6 346,-11 6 0,5 3-8,-4 6-22,-2-1 1,0 5-87,-5 0 257,5 0 1,-9 1-108,4 3-374,-4-3 1319,4 10 0,2-4-172,5 5 0,-2 1 184,11 4 1,0 2-242,8 6-338,0-1 25,6 1 1,5 4-58,6-1 0,5 1-258,-1-4 0,4-1 39,4 1 113,3-6-148,11 4 1,1-9-217,6 2 188,0-2 30,0-8-254,5 5 506,7-10 1,8 3-176,4-8 697,1 2-387,5-9 1,3 8-155,8-5 1,-31-10 0,0-2-35,4 0 1,1-2-1,-2 1 1,1-1 32,2 2 0,1-1-42,-1-1 0,0-1-188,5-1 1,1-2 0,0 1 0,1-1 187,3-1 0,1 0 0,-2-1 0,-1-1 66,1-2 1,0-1-185,2 1 0,0 0 1,-4-3-1,0 0 24,3-1 0,1-1 57,-2 3 1,1-2 0,-2-1 0,-1-1-10,0 2 0,0-1 0,-2 0 1,0-1 40,-2 0 0,-1-1 0,0 1 0,1-1 41,-1 1 0,0-1 1,0 1-1,0 0 18,-2-1 1,1 1 0,2-1 0,0 0-58,-3-1 1,1-1-154,2-1 1,0 0 123,-3 0 0,-1 0 0,3-1 1,0-1-24,-2 1 1,0 0-1,2 0 1,0-1-83,-2-1 1,0 0-1,0-1 1,-2-1 81,1 0 1,-1 1-1,-2-1 1,0 0-8,-1 3 1,-1-1-1,-2 1 1,0-1-41,25-18-92,-3 0 129,-11 5 1,-3 2-54,-8 5 1,-2-3 252,-7 3 1,-8-2-86,-4 6 558,-8 3-629,2-5 1,-9 4 635,-5-6 1,-6-4-675,-11 0 0,-5 0 9,-3 4 1,-9-4 45,-3 0-595,-9 0 475,-2 4 1,-12 6 99,33 11 1,0 0 0,-4-1-1,-1 1-260,-1 2 0,-1 0 1,-3-2-1,-1 2 224,-1 3 0,-1 2 5,-3-2 0,-1 2-305,2 0 1,-1 2 0,-5-1 0,-2 0 223,2 0 1,0 0-1,-3 0 1,0 1 28,1 1 0,0 0 0,-2-1 0,0 1-78,2 2 1,0 0 0,-4 0-1,-1 0 102,1 2 1,0 1-1,-2-1 1,1 0-11,1 0 1,0 1 0,-1-1-1,1 0-25,-3 0 0,1 0 0,1 3 1,0 0-1107,-3 2 1,-1-1 1177,1-1 1,0 0 277,-2 3 0,-1-1-159,4-4 0,-1 0-76,-1 5 1,-1 0 51,5-3 1,1 1-48,-3 2 0,0 1 0,3-1 0,0 1-25,0-1 1,0 0 0,3 1 0,1 0 21,2 2 1,0-1 0,0 0 0,-1 0-66,5 2 0,1 1-165,0-4 1,1 2 259,6 2 0,2 1 0,1-2 0,2-1 122,1 1 1,1 1-194,0 1 1,0 0-27,-27 8 0,31-9 0,0 0 0,-25 12 0,27-13 0</inkml:trace>
  <inkml:trace contextRef="#ctx0" brushRef="#br1">0 8880 8229,'48'43'2460,"-1"-5"115,-19-16 0,2-2-2828,28 13 742,-2 3 1,6-9-259,0 6 1,-28-19 0,0 0-152,3 1 0,0-1 0,4-1 0,0-1-31,2-2 0,1 0 0,2 0 0,1-2-29,5-1 1,0-1-1098,0-3 1,2 0 1176,4 1 1,1-2-1,-1-2 1,0 0 138,4 0 1,0 0-28,-2-2 0,1-2-163,6 2 0,1-2 1,-3-3-1,0 0 141,1-2 1,0 1-158,2 2 0,-1-2 9,-1-3 1,-1-1 0,1 2 0,0 1-165,1-3 0,-1-1 76,-3 1 0,1-1 36,1-2 1,-1 0-372,-2-1 1,0 0 272,0-2 1,0-1 0,0-1 0,-1-1 48,-1 0 0,0 0 0,1-2 0,-1-1 27,-2 2 1,0-1 0,-2-1 0,0-2-15,-2 0 1,-1-1 0,-2 1 0,0-1 2,1-2 1,-1 0 0,-1 3-1,-2 0 105,-2-1 1,-1 0 0,1 2-1,-2-1-82,-4 2 1,-2-1 0,-1 0 0,-2 0-108,-3 0 1,-2 0 0,-1 3 0,-1-1 155,21-23 0,-6 6 258,-6-1 0,-6 4-560,-11 4 0,-7-3 1091,-9 3 1,-4-3-771,-4-1 0,-5 0-132,-7-1 1,-9 1 208,-8 0 1,-6 1-67,-6 3 0,-2-1 309,-11 5 0,-1 1-361,-7 8 0,32 9 1,-1 1 15,-2 3 1,-1 1 0,-1-1 0,-2-1 57,0 4 0,0 0 0,-2 1 1,0 1-106,0-1 1,-1 1 0,-2 1 0,-1 1-14,-3 0 0,0 0 0,-2 0 1,0 0-245,-4 0 0,0 0 1,0 0-1,0 0 263,1 0 0,-1 0 0,-1 0 0,-1 1-7,-1 1 1,-2 1 0,0 0 0,-2 0-6,-3 3 1,0 1 0,-1-1-1,0 2 23,3 0 0,0 0 0,-2 1 0,0 1-5,2 2 0,0 1 0,-1 2 0,0 1-383,1 0 1,0 1-1,1 1 1,0 1 217,-1 1 0,0 1 1,1 3-1,1 0 121,-1 2 1,2 2-1,2 2 1,1 1 13,1-1 1,2 2 41,1 3 0,2 3 0,2-2 0,1 2 0,-1 3 0,0 1 0</inkml:trace>
  <inkml:trace contextRef="#ctx0" brushRef="#br1">16772 13419 8121,'-19'-7'-13,"-3"1"87,5 1 0,-3 4 138,3-3 1,-8 3 528,4 1-558,-5 5 49,7 2 0,-4 5 448,2 1-220,-3-1-271,11 6 0,-4 1 67,9 6 1,-2 1 116,6 3-164,0-3 0,4 9-140,0-6 1,1 0 112,3-4 0,3-2-337,6-2 0,-1-3 133,1-6 1,4-1 109,4-3 1,-2-2 13,2-6 1,0-2-596,4-2 0,-2-7 16,-2-5 1,2-8 226,-2 0 1,-2-3 87,2-6 1,-6-1 62,1-8 0,-3 2 109,-5-5 0,2 4-100,-6-5 1,0 1 82,-4-5 1,0 6 78,0 3 0,-1 3 236,-3 5 1,1 7 24,-5 6 1,3 9 826,-3-2-81,5 3-264,-2 4-572,-1 0 1,5 13 97,-3 5 1,-2 12-390,2 9 0,0 4 14,4 4 0,0-1-80,0 6 1,4-5-407,0 5 1,6-6 308,-2 1 1,3-7-866,2-1 0,0-5 530,4 1 1,-3-7-298,2-1 1,-2-8 302,-1 0 1,3-2 539,1-7 0,-1 0 0,-3-4 0</inkml:trace>
  <inkml:trace contextRef="#ctx0" brushRef="#br1">17057 13357 10101,'13'0'1217,"-1"0"-881,1 0 0,-1 0-333,0 0 0,6 0 105,3 0 1,2 0-10,2 0 0,0 0 93,0 0 0,-4-1-1141,-1-3 1,-5 2 118,2-2-983,-3 3 1050,-2 1 763,-5 0 0,-7 5 0,-7 2 0</inkml:trace>
  <inkml:trace contextRef="#ctx0" brushRef="#br1">17181 13395 8187,'-1'8'753,"-3"0"1,3-4-395,-4 4 0,4 2 49,1 7 0,-1 1-59,-3 2 0,2 4 459,-2-4-562,3 4-321,1 1 0,0-2-231,0-2 0,0 1 119,0-6 1,4 2-621,0-1 1,4-8-330,-4 4 1,6-9 1135,-2 0 0,3 3 0,2 0 0</inkml:trace>
  <inkml:trace contextRef="#ctx0" brushRef="#br1">17392 13419 8161,'6'-7'1340,"-5"3"-853,3 8 0,-2 3-180,-2 6 0,0 5-50,0 2 1,-4 8 386,-1 1 1,0 4-559,1-4 1,2 0-577,-2-4 1,4-5-625,4 1 0,-1-6 664,5 2 0,1-5 340,3-4 0,1-2-437,-1-6 547,0 0 0,1 0 0,-1 0 0</inkml:trace>
  <inkml:trace contextRef="#ctx0" brushRef="#br1">17628 13357 10895,'0'9'915,"0"-1"1,-5 2-674,-4 6 0,2 3 15,-1 6 0,4 0 329,-4 0 1,5 4-148,-1 0 1,2 0-712,2-5 0,0 1 242,0 0 60,6 0-1290,1-6 14,0-1 0,8-6 189,-3 1 0,3-1 916,-2 1-378,5-7 0,0 0-139,2-6 658,4 0 0,-5-6 0,6 0 0</inkml:trace>
  <inkml:trace contextRef="#ctx0" brushRef="#br1">17802 13407 10230,'0'7'1772,"0"4"-1143,0-4 0,1 9-192,3 1 0,-1 1-46,5-2-405,1 4 1,-1-1-184,0-3 1,4 0-145,5 0 0,0-4-527,-5 1 0,0-1 594,1-3-1529,-1-4 1158,1 6 0,-5-10-727,0 4 710,0-4 662,-1-1 0,4 0 0,-4 0 0</inkml:trace>
  <inkml:trace contextRef="#ctx0" brushRef="#br1">17988 13407 8126,'-13'0'437,"1"0"1,4 5-399,-1 4 482,1 2 1,-4 5-218,-1 1 0,-3 5-602,-1-1 1,1 2 83,3 2 0,5-2-431,0-2 1,4-2 47,-5-2 597,7-9 0,-4 14 0,6-8 0</inkml:trace>
  <inkml:trace contextRef="#ctx0" brushRef="#br1">18087 13333 8122,'14'0'909,"2"0"0,4 5-276,4 3 1,-3 3-205,0 2 1,-6 5-152,2 2 0,-8 5 7,-1 4 1,-5-1-48,1 5 1,-4-2-639,-4 2 0,-4 2 349,-9-6 0,1 4-1377,-9-4 0,3-2 1428,-7-6 0,-3 3 0,1-5 0</inkml:trace>
  <inkml:trace contextRef="#ctx0" brushRef="#br1">17095 12985 8124,'0'-8'868,"0"0"151,0-1-495,5-3 1,1 4-165,2 0 0,3 5 60,-3-1 0,5 2-91,3 2 0,-2 2-354,2 2 1,-2 3 104,-1 5 1,-5 2-198,0 2 0,-5 0 23,1 4 1,-4-1 45,-4 2 0,0 1 34,-9-5 1,8 1-176,-8-2 1,4-3 311,-4-1 0,2 0-80,3-3 0,1-4 322,3-1-263,3 3 0,-5-4 127,6 5 1,6-5-183,2 1 0,4-1 21,5 1 1,4-3-279,8 4 0,-2-4-479,6-1 1,0 0-1685,5 0 1145,-1 0 1228,-6 0 0,5 0 0,-4 0 0</inkml:trace>
  <inkml:trace contextRef="#ctx0" brushRef="#br1">16462 14139 8160,'-12'0'2788,"5"0"-2524,1 0 1,8 0-457,2 0 0,9-4 209,12-1 0,7-3-1,9 4 1,9-4 1369,8 4 0,7-5-1716,1 5 601,-31 0 1,1-1 69,33-2 1,-30 3-1,1-1-302,-1 1 1,0 0-1,3 1 1,-1-1 76,-2 0 1,1 0-1,1-1 1,0 0 79,-1 3 1,-1 0-337,3-2 0,0-1-551,-1 1 1,-1 1 680,1-1 1,0 1-15,2-3 0,-1 1 0,-6 3 0,0 1 90,1-3 0,0 0 1,29 0-1118,1-5 1,-4 7 610,-1-3 0,-11 4-536,-5 1 0,-6-4 73,-3 0 0,-7 0-1151,-5 4 2054,0 5 0,-13-1 0,0 9 0,-5 2 0</inkml:trace>
  <inkml:trace contextRef="#ctx0" brushRef="#br1">17318 14424 8086,'-13'-6'946,"1"5"-355,0-10-179,5 10-132,1-5 0,1 2-30,-4 0 0,3-6 560,-3 2-346,1 2-159,-4 1 1,3 1-213,1 0 0,0 0 18,-5 4 0,1 0 67,0 0 1,-1 1 203,1 3-298,-1 3 92,1 5 1,0 2-79,-1 3 0,6-2 60,3 5 0,-1-3-210,1 4 1,-1-5 130,5 5 1,5-6-72,-1 2 0,5-5-2,0-4 0,-3 2-125,3-6 1,-1 0 158,4-4 1,1 0-197,-1 0 157,1-5-255,-1-2 1,5-6 84,-1 1 1,1-5-82,-5 1 1,0-6 124,1 1 0,-1-2 1,-1-2-209,-2 0 190,2-5 0,-9 2-180,7-5 1,-7 0 23,3-4 155,-4 0 14,-1 5 1,0 2 1003,0 5-542,0 0 659,0 6-502,0 1-31,0 11 1,-4 4-113,0 11 0,-2 6 273,2 11 1,3 1-561,-4 3 0,4 2 32,1 2 0,0-2-821,0-2 1,1-7 191,4 3 486,1-3-694,7-3 1,1-1 314,2-5 1,-2-1-1213,3 1 1,0-2 164,0-3 1478,0-3 0,0-5 0,3 0 0</inkml:trace>
  <inkml:trace contextRef="#ctx0" brushRef="#br1">17554 14312 8086,'0'-7'2452,"0"2"-1896,0 5 740,0 0-548,5 0-572,-4 5 1,9 2 298,-6 6 1,6 5-68,-2 2 1,3 0-475,2 0 0,-1 1 121,0 4 0,1-5-574,-1 1 1,1-6-626,-1 2 905,0-3 1,1-6 102,-1 0-1663,1-5 861,-1 8 132,0-10-1243,1 5 2049,-1-6 0,1-11 0,-1-3 0</inkml:trace>
  <inkml:trace contextRef="#ctx0" brushRef="#br1">17814 14275 8086,'-12'-5'646,"3"3"158,1-2 1,0 3 11,-5 1-478,1 0 1,-2 7 719,-2 5-514,2 0-252,-9 12 0,7-5-356,-4 6 0,3 0 78,-4 0 1,8-1-881,0 1 1,2-4 534,7-1 1,0-9 246,4 2 189,-6-3-2473,5-4 951,1 0 1417,1-6 0,11-6 0,-6 0 0</inkml:trace>
  <inkml:trace contextRef="#ctx0" brushRef="#br1">17901 14163 8086,'7'-6'0,"-2"-5"365,1 9 1,-1-5 1206,4 3-1043,-4 3-236,-5-5 1,2 6 482,2 0-33,-3 0-346,5 0-162,-6 6-59,5 1 1,-4 9 56,4 1 1,-8-1 14,-1-3 0,-6 3 134,2 1-77,-3-1-132,4-3 1,-3-1 449,6 1-345,0-7-49,-2 5-157,5-9 121,-4 9 2,5-10 0,1 9 69,3-6-81,3 0 0,12-4-1597,6 0 754,5-5 660,8-2 0,4-6 0,2 1 0</inkml:trace>
  <inkml:trace contextRef="#ctx0" brushRef="#br1">18807 13965 8133,'0'-7'263,"0"2"419,0 5 1001,0 0 1,5 0-1444,3 0 0,3 0-115,2 0 1,3 0 144,1 0 0,4 0-30,-5 0 0,6-2-89,-1-2 0,-3 3-334,-2-3 0,-2 2 105,-2 2 0,1 0 63,-1 0 1,1 0-265,-1 0 1,-4 0-23,1 0-800,-7-5 472,9 3-824,-9-3 449,3 5 351,-5 0 289,0 0 1,0 5 0,0 2-1</inkml:trace>
  <inkml:trace contextRef="#ctx0" brushRef="#br1">18757 14275 14605,'12'0'664,"1"0"1,-1 0-358,1 0 1,3 0-39,1 0 0,1 0 80,-2 0 0,-2 0-112,2 0 1,2 0 25,-1 0 1,-1 0-12,-3 0 0,3 0 30,1 0 0,-1 0-30,-3 0 1,-1 4-81,1 0 1,-1 1 8,0-5 1,-3 0-23,-1 0-95,0 0 170,-1 0-1320,-1 0 859,-6 0 1,0 1 107,0 3 119,0-3 0,0 16 0,0-3 0</inkml:trace>
  <inkml:trace contextRef="#ctx0" brushRef="#br1">19675 14201 8722,'0'-7'1466,"0"1"-1257,0 6 2166,0 0-2153,0 6 1,4-3-18,0 5 1,6-5 286,-2 1-262,3-3 0,2-1 272,-1 0-71,0 0-233,1 0 66,5 0 4,-5 0-55,5 0 1,-5-1 141,-1-3-305,6 2 34,-4-3 0,0 1 295,-6-1-319,0 1-594,5 4 302,-6 0-1106,-2 0 493,-5 0 436,6 0-1338,-5 0 1,6 2 1746,-3 2 0,3-3 0,5 5 0</inkml:trace>
  <inkml:trace contextRef="#ctx0" brushRef="#br1">20394 14039 7999,'0'-12'1097,"-5"5"-294,4-4-245,-5 10 226,6-5-469,0 6 0,0 6-209,0 2 1,0 10 102,0 7 0,0 5 74,0 7 1,0 2-88,0 2 0,-1-2 39,-3 2 0,2-2-255,-2-2 0,3-4 71,1 0 1,0-7-230,0-1 0,0-2 98,0-6 1,0 0-59,0-5 0,0-4-51,0 0-62,0-5 237,0 3 204,0-6-49,0 0-134,0-6 0,0-2-300,0-9 0,0 2 110,0-5 0,0-5-221,0-4 1,0-1 134,0 1 1,0-2 111,0-2 0,0-1 65,0 5 0,0-4-53,0 4 0,0 4 457,0 4 0,0 6-190,0-1 0,1-1 326,3 5 0,-1-3-202,5 6 0,-4 0-99,5 0 0,-1 0 17,4 5 1,1-1 211,-1 5 1,5 0-56,-1 0 1,5 0-105,-5 0 1,5 6-102,-4 2 16,-1 3 0,-8 2 104,1-1-190,-7 0 1,4 1 100,-6-1 0,0 1-19,0-1 0,-6 0 28,-2 1 1,-3 1-214,-1 2 0,-2-6-208,-3 2 0,4-2-256,-4 2 1,-1-3-1798,2-1 1124,-1-5-1009,5 2 1014,5 1 20,1-5 1169,6-1 0,6-7 0,1-5 0</inkml:trace>
  <inkml:trace contextRef="#ctx0" brushRef="#br1">21040 13915 8010,'-2'-12'128,"-2"0"0,1 1 341,-5 2 1,1-2-112,-1 3 0,-3 1 506,3-1-549,-4 5 1,4-2 751,0 5-238,5-6-349,-8 5-295,10-5 0,-9 13-75,6 6 0,-4 0 117,4 8 1,-5 5-11,5 7 0,0-1 25,4 1 0,0 0-159,0 4 1,0 0 161,0 1 40,0-1-190,6-5 0,-5 3-299,3-2-270,-3-2 54,5 5 408,-5-10-791,5 10 404,-6-16 274,0 9 1,0-11-412,0 3 0,0-3 30,0-6 247,0-5-736,0 4 570,0-10 0,-6 9-453,-2-6 687,3 0 1,-6-4-698,2 0 1,0-1 55,0-3 832,-2-3 0,4-16 0,-5-4 0</inkml:trace>
  <inkml:trace contextRef="#ctx0" brushRef="#br1">20791 14163 8323,'0'-12'313,"0"0"30,0-1 0,6 6-185,-5-4 65,5 10-51,-1-5-67,2 6 767,6 0 0,5 0 30,2 0-337,-2 0-746,6 0 1,-5 2-1476,6 2 889,-1-3 575,1 5 1,0-5-818,0 3 0,0-2 450,0 2 0,-5-3-64,1-1 623,-6 0 0,8 0 0,-3 0 0</inkml:trace>
  <inkml:trace contextRef="#ctx0" brushRef="#br1">21288 13977 8010,'0'-6'1360,"0"0"0,-2 6-1065,-2 0 0,1 6 232,-5 2 0,0 8 356,-5 5 0,1 7-637,0 1-195,5 5 1,-4-8 88,2 3 0,4-4-203,1-4 1,2 1-89,2-6 0,0 1-346,0-5 1,6-4-34,2 1 1,3-7-1692,2 3 181,-1-4 1104,6-1 354,-4-6 80,4 0 502,-11-7 0,9-5 0,-2-1 0</inkml:trace>
  <inkml:trace contextRef="#ctx0" brushRef="#br1">21374 14027 8010,'7'0'2421,"0"0"-2606,-3 0 592,-2 0 1,7 6 303,-4 2 1,4 3-48,-1 1-255,3 6-119,2-4 0,-1 8-246,1-5 0,-1 0-230,1 0 1,-1-3 308,0 2 104,1-2 1,-1-2-1128,1-5-372,-1 4 677,0-9 293,1 3-1472,-1-5 958,1 0 318,-1 0-358,-5 0 460,4 0 0,-10-5 107,3-3 1,-2-4 288,-2 0 0,0-6 0,0-1 0,0-6 0</inkml:trace>
  <inkml:trace contextRef="#ctx0" brushRef="#br1">21635 14039 8010,'-6'-6'-548,"0"0"856,-7 6 0,1 1 467,-1 4 0,0 3-78,-4 8-470,3-2-42,-9 15 0,5-8 50,-3 8-65,-2-3 1,5-1-731,-3-1 0,3 0 224,6-3 330,-1-3-1428,1-6 979,5 0 0,0-1-22,3-2 93,3-4 384,-5-5 0,6 0 0,0 0 0</inkml:trace>
  <inkml:trace contextRef="#ctx0" brushRef="#br1">21635 13866 9149,'7'0'1345,"4"5"-1188,-4-3 0,4 9 49,-3-3 0,3 3 975,-3 1 1041,3 6-1416,2-4 1,1 10 1277,2-4-1125,-2 4-367,4 0 506,-11 1-437,4 0-162,-4 0-56,0 0-356,4-1 1,-10 1 136,3 0 0,-5 0-1853,-8 0 843,1 5 505,-15-4-511,-2 10 792,-7-4 0,-5 5 0,0 0 0</inkml:trace>
  <inkml:trace contextRef="#ctx0" brushRef="#br1">22714 13928 8357,'0'-7'893,"0"1"0,-1 2-561,-3 0 1,1 0 52,-5 4-35,-1 0 0,-3 0 72,0 0-161,-1 0-184,-5 0 0,3 0 200,-6 0 0,1 4-143,-5 0 0,2 6 126,2-2 1,-3 2 25,4-2 1,2 3-66,1-3 1,4-1-15,0 2 1,1-5 162,-1 4-256,6-5-58,2 8 1,5-8 104,0 5 1,0-4 300,0 4 1,5-4-103,4 5 0,3-3-79,5 3 0,-2 2-143,5-3 1,-3-2 13,4-2 0,-1 1-84,5-1 1,-3 0-288,3-4 1,-3 0-904,7 0 1,-4 0 636,-4 0 0,1 5-544,-6-1 1,-1 1-237,-6-1-1562,2 3 2827,-10 6 0,4 5 0,-5 1 0</inkml:trace>
  <inkml:trace contextRef="#ctx0" brushRef="#br1">22330 14325 8321,'-7'-7'4498,"1"1"-3032,6 6-447,0 0-494,6 0 0,1 0-7,5 0-261,0 0 0,6 6 83,-4-5 0,5 6 208,-2-3-454,-3-2 0,5 4-85,-2-1 1,-4-4-131,4 3 0,1-1-423,-2 1 1,1-3-2249,-5 4 1925,1 1 1,-1-3-675,1 5 1,-1-3 1540,0 3 0,6-5 0,2 2 0</inkml:trace>
  <inkml:trace contextRef="#ctx0" brushRef="#br1">22975 14089 8233,'0'-12'2413,"0"5"-2022,0 1 0,-2 8-73,-2 2 0,3 3-37,-3 5 0,-2 2 6,2 2 0,-1 0-145,0 4 1,4-3 87,-3 3 0,3 0-175,1 0 1,0 2 0,0-4-83,0 2 0,0-5 203,0 1-335,0-2 0,5-3 121,3-3 1,-1 2 7,1-6 0,5 0 76,3-4 1,2 0-2,-1 0 11,-3 0 266,9-5-157,-9-2 1,5-7-85,-2-2 99,-3 2 1,-1-10 0,-6 4 81,-1-4-76,3-1-93,-7 1 0,3-1 107,-5 0 293,-5 0-215,3 6 0,-13 0-149,3 2 1,-8 8-75,4-4-2386,-6 9 1616,-3-2 1,-2 6 151,-7 0 563,7 6 0,-14 6 0,2 8 0</inkml:trace>
  <inkml:trace contextRef="#ctx0" brushRef="#br1">24352 14077 8170,'-9'-11'435,"1"2"0,5 2 1,-1 3 589,3 3 562,1-5-540,0 6-514,0 0 1,7 0-260,5 0 0,2 0-31,7 0 1,-2 0-261,2 0 1,2 0 133,-2 0 1,2 0-328,2 0 1,0 0-148,0 0 0,-2-1-322,-2-3 1,1 3-755,-6-4 0,5 4 683,-4 1 1,-5 0-746,-4 0 1495,-5 0 0,3 6 0,-6 0 0</inkml:trace>
  <inkml:trace contextRef="#ctx0" brushRef="#br1">24401 14250 8361,'9'0'230,"-1"0"0,0 0-48,5 0 1,5 0-71,2 0 0,4-1-128,0-3 0,1-2 95,0-2 0,-2-3-864,-2 3 0,1 1 785,-5-1 0,5-1 0,-3-3 0</inkml:trace>
  <inkml:trace contextRef="#ctx0" brushRef="#br1">24625 13891 8170,'5'-7'494,"-2"1"90,5 6 1,0 0-44,5 0 1,-1 0 285,1 0 0,3 0-302,1 0 0,5 6 15,-1 2 0,-4 3 399,0 1-347,2 6-349,-5-4-424,4 10 213,-11-5-1,4 6-260,-10-1 0,3 3-474,-8 2 0,-4-2 644,-9 6 1,-2 0 58,-6 4 0,1 1 0,-7-7 0,0 0 0</inkml:trace>
  <inkml:trace contextRef="#ctx0" brushRef="#br1">25493 13568 8875,'12'0'887,"1"0"0,5 0-261,2 0 41,4 0-325,6 0 0,3 0-91,9 0 0,-4 0-115,4 0 0,-4 0-36,-1 0 0,-1-1-753,-3-3 0,-2 2-1470,-7-2 1813,-4 3 0,-2 1-1722,-6 0 2032,0 5 0,-5 2 0,-1 6 0</inkml:trace>
  <inkml:trace contextRef="#ctx0" brushRef="#br1">25741 13655 8145,'-7'5'0,"2"4"0,5 7 0,-2-1 1241,-2 6-940,3 0 1,-6 4 140,3-1-795,2-4 266,-3 3 164,5-9-764,0 9 0,0-9 488,0 3 1,1-5 0,3-2 297,5-2-99,2-5 0,1 2 0,1-5 0</inkml:trace>
  <inkml:trace contextRef="#ctx0" brushRef="#br1">25878 13630 8145,'0'-7'730,"5"-4"-366,-4 10 1,6-3 64,-2 8 1,-4 3 53,3 5 1,-3 6-195,-1 3 1,0 8-19,0 4 1,0-2-651,0 3 328,0-7 1,0 3 134,0-5-1464,0 0 995,6-6 1,1-1-1436,5-5 810,6-6 1010,-4-2 0,9-5 0,-3 0 0</inkml:trace>
  <inkml:trace contextRef="#ctx0" brushRef="#br1">26237 13519 8145,'7'5'261,"-3"3"0,-2 5 427,-2 3 0,-6 4-200,-2 4 0,1 5 252,-1 0-324,0 6-729,1-9 316,1 4 1,6-5 0,0-2 91,0-2 1,6-2-402,2-2-1191,3-9 1044,1 9 1,2-16 120,3 3-1315,-4-2 1647,5-2 0,0-6 0,2-1 0</inkml:trace>
  <inkml:trace contextRef="#ctx0" brushRef="#br1">26374 13593 8130,'5'-7'475,"-3"2"1,5 10 776,-3 3-777,-3 3 1,10 7 285,-3 3-350,3-3 0,2 5-371,-1-9 1,1 8-146,-1-5 0,0-1-180,1-3 0,1-2-580,2-3 1,-2 2 468,3-6 0,-2 0-135,1-4 0,-2 0-1060,3 0 1591,-9 0 0,3-6 0,-4-1 0</inkml:trace>
  <inkml:trace contextRef="#ctx0" brushRef="#br1">26634 13605 9961,'-12'6'828,"0"2"-803,-6 9 1,2 3-270,-4 9 1,-1-3 171,-4 3 1,2-2-392,2-3 285,3-4 1,6 2-268,-1-6 0,7-3 445,1-5 0,-1-5 0,-1 2 0</inkml:trace>
  <inkml:trace contextRef="#ctx0" brushRef="#br1">26746 13531 8005,'12'0'1026,"1"0"1,1 5-290,2 4 1,-2 3-350,2 5 0,-2-2-161,-1 6 0,-2-2 127,-3 1 1,-3 4 120,-5-3 1,0 1-2096,0-2 1105,0 4 1,-5-5 215,-3 6 299,-9-6 0,-2 5 0,-6-5 0</inkml:trace>
  <inkml:trace contextRef="#ctx0" brushRef="#br1">27590 13581 12059,'5'19'303,"-4"4"1,5-5 94,-6 3-1248,0 2 683,0-3 0,1-1-1495,3-3 659,-2-2 625,3-1-1013,1-1 1391,-5-5 0,5-2 0,-6-5 0</inkml:trace>
  <inkml:trace contextRef="#ctx0" brushRef="#br1">27528 13357 8514,'-7'-7'1177,"1"2"-931,6 5-269,0 0 3,6 5 1,1 2-991,5 6 649,0-1 1,1 5 0,1-1-904,2-1 1264,-2-1 0,9-1 0,-3-1 0</inkml:trace>
  <inkml:trace contextRef="#ctx0" brushRef="#br1">27924 13531 8594,'7'0'961,"-1"0"0,-12 4-258,-2 0-272,-3 6 178,-1-9-73,-1 10-119,1-4-181,5 0 104,-4 4 15,10-4-105,-5 5 0,6 1 15,0-1 0,6-1 119,2-3-147,8 3-60,-2-4 0,4 2 29,-6-1 0,5-5 287,0 1-871,-1-3 293,-3 5 101,-7-5-1224,0 5 841,-6-1 0,-1-2-229,-4 5 1,-6 0-504,-5 5 0,-6-1 321,1 1-1386,-2-7 2164,3 6 0,2-6 0,6 7 0</inkml:trace>
  <inkml:trace contextRef="#ctx0" brushRef="#br1">28557 13581 8023,'0'-13'678,"0"1"0,0 3 503,0 1-743,0 5 468,-5-8-541,-2 10 1,-2-4 43,1 5 1,0 0 26,-4 0 1,3 1-208,1 3 0,1 3-14,-1 5 0,-2 6-273,6 3 1,0 1-142,4-1 0,0 1-508,0-6 622,0 6 55,5-8 1,2 4 110,6-6 1,3-3-142,1-1-1506,5-5 994,-8 2 1,8-5-118,-6 0-208,6 0 336,-8 0 159,10-5 316,-11-2-86,5-6 0,-5 1 1,-2 0 543,-3-1-185,3 1-14,-10-1 1,5 5 580,-6 0-522,0 5 1330,0-2-459,0 5 546,0 0-1177,5 0 0,-2 4 41,5 0-361,-5 5 1,8-6 0,-3 4 75,3-1 1,6-2-166,0-4 1,3 0-51,-3 0 0,3-4-407,-3 0 375,0-6-404,-5 3 0,-5-1-287,-3-1 400,-3 1 125,-1 1 0,-5-2 73,-3 5 1,-9-5-76,-4 5-853,3 0 644,-5 4 1,5-4-189,-3 0 0,3 0-850,6 4 182,0 0 518,5 0 0,3 0 734,8 0 0,3-6 0,5-1 0</inkml:trace>
  <inkml:trace contextRef="#ctx0" brushRef="#br1">29004 13494 8841,'8'4'1117,"0"0"1,-5 6-285,1-2 0,-2 3-435,-2 1 0,4 1 1,0 1 7,-1 2 1,-2-2-260,-1 2 0,0-2-98,0-1-997,0-1 500,0 0-494,0-5-383,0-1 1054,0-6 0,1-2-5,3-2 0,3-4-61,6-9 0,-5 4 170,0-4 1,1-1 329,3 2 1,0-1 815,1 5-408,-6 5 959,4 1-1127,-4 1 1,4 5 431,-3 0-369,-3 5-148,1 13 1,-5-3-257,3 6 0,2-4 57,-2 3 1,2-3-1397,-2 4 908,-3-6 1,6 3-2081,-3-6 1807,3 0 1,5-1-744,1-2 975,-1-4 1,-3-5 0,0 0-312,5 0 721,-7-5 0,15-2 0,-8-6 0</inkml:trace>
  <inkml:trace contextRef="#ctx0" brushRef="#br1">29574 13419 8023,'-5'-7'715,"-3"3"1,1-1-386,-2 1 904,7 0-748,-9 4 0,4 5-69,-6 3 1,1 5-147,0 3 0,-1-1-29,1 6 1,5-2-275,3 2 1,2 1-329,2-5 1,0 3 21,0-3 1,4 1-281,1-2 0,6-6-694,1 2 610,0-2 395,6 2 0,0-5-251,3-3 0,1-2 103,-1-2 1,2 0 111,-2 0 343,2 0 0,-3-11 0,-3-3 0</inkml:trace>
  <inkml:trace contextRef="#ctx0" brushRef="#br1">29773 13531 8023,'0'-12'659,"-6"-1"1,-1 6-53,-5 3 1,0-1-31,-1 0 1,-1 3-111,-2 6 0,2-1 94,-2 5 1,2 4-342,1 5 0,1 1-61,0-2 1,5-2-119,3 3 11,2-4 1,2 0 0,0-1-569,0 1 304,6-7 1,1 4 0,5-6-564,0-1 0,1-2 371,-1-1 0,5-1-156,-1-3 0,1-3 216,-5-5 1,1-1 47,-1 1 1,-4-1 552,1 1 0,-5 4-217,4-1 1,-5 5 1913,1-4-1158,-3 5-27,-1-2-460,0 5 1,2 5 7,2 4 0,-3-3 94,3 3 0,2-1-495,-2 4-240,6 1 0,-8-2-506,7-3-137,-1 3 0,4-10-372,1 4 0,-1-4 17,1-1 1322,-1 0 0,0-11 0,1-3 0</inkml:trace>
  <inkml:trace contextRef="#ctx0" brushRef="#br1">30009 13419 8023,'0'13'1585,"0"-1"1,0 1-1131,0-1 1,0 0-189,0 1 0,0 3 817,0 1-419,5-1 1,-4-3-420,4-1 1,-3 1 11,3-1 0,-4-4 200,3 1-200,3-7 0,-4 4-28,5-6 0,0-2 114,5-2-781,-1-3 376,-5-5 1,4-2-407,-3-2 0,3 2 282,2-3 0,-5-1 119,0 2 1,-1-1-444,1 5 0,-1 4-773,-3-1 1,-1 7-562,5-2-605,-5 2 2448,8 2 0,-4 0 0,5 0 0</inkml:trace>
  <inkml:trace contextRef="#ctx0" brushRef="#br1">30282 13581 8023,'6'1'2375,"-1"3"-1928,1-3 1,0 6-74,2-3 4,3-2 1,-4 3-12,6-5 1,-1 0 106,0 0-245,1 0-43,-1-5 0,1 2 57,-1-5 1,-1 4-545,-3-5 0,3 3-49,-2-3 1,-4-2-111,-1 3 352,3-3 1,-6-1-150,4-1 0,-4 1 150,-1-1 0,-1 2 415,-4 3 1,3 1-11,-7 3 1,1 3 254,-4-3 1,-1 4-173,1 4 0,-5 3 192,1 5 0,-1 4 435,5 1 1,0 4-514,-1-5 0,6 5-282,3-5 1,-1 1-346,0-5 1,3 1-484,6-1 1,3 1 623,5-1 0,6-1 187,3-3 1,4 2-20,3-6-177,4 0 0,11-4 0,1 0 0</inkml:trace>
  <inkml:trace contextRef="#ctx0" brushRef="#br1">31001 13506 9167,'0'-7'2579,"0"2"-2341,0 5 0,0 5 15,0 4 1,0 2-1,0 1 0,0 0-314,0 1 1,1-1-744,4 1 862,1-1 0,7-1 10,-1-3 0,1-2-676,-1-6 0,0 0-2084,1 0 2692,-6-6 0,4-1 0,-4-5 0</inkml:trace>
  <inkml:trace contextRef="#ctx0" brushRef="#br1">30951 13271 8948,'0'-7'1954,"0"1"-1590,0 6-877,0 6 450,0-5 1,6 10-64,2-3 1,2 3-128,-2 2 1,3-1-643,-3 1 1,3-1 894,2 0 0,5 1 0,1-1 0</inkml:trace>
  <inkml:trace contextRef="#ctx0" brushRef="#br1">31249 13419 7996,'2'13'252,"2"-1"0,-2 1 427,7-1 1,-2 0-294,1 1 1,-1-1-161,-3 1 1,-3-5 616,3 0-246,-2 0-22,-2-1-679,0-1 70,0-1 7,0-3 105,0 3 98,0-5-399,0 0 195,5 0-583,-3-5 419,3-2 1,1-6 7,2 1 0,3 0 114,1-1 1,-3 1 6,-1-1 1,0 5 75,5 0 0,-1 1 547,0-1 0,-3 2-225,-1 6 1,0 0 29,5 0 1,-2 2-157,-3 2 1,2 3-53,-6 5 0,0 0-743,-4 1 0,4 3-373,0 1 0,0-1-396,-4-3 745,0-1 102,0 1 209,6-7 299,1 0 0,5-1 0,0 2 0</inkml:trace>
  <inkml:trace contextRef="#ctx0" brushRef="#br1">31795 13382 9445,'12'13'167,"1"-1"1,-1-2 725,1 2 1,0-5-249,4 9 0,-2-3-144,6 7 0,-6-4-294,1 0 1,4 2-397,0-1 1,-2-1-107,-1-3 0,2-2-369,2-3 0,-3 2 368,-2-6 0,-2 0-230,-1-4 1,-1 0-17,0 0-619,-5 0 0,3-2 1161,-6-2 0,6-3 0,-3-5 0</inkml:trace>
  <inkml:trace contextRef="#ctx0" brushRef="#br1">32167 13395 7997,'-4'-9'1319,"0"1"-808,-6 5 1,7-2 257,-5 5 0,-1 0-198,-8 0 0,2 7-28,-6 5 1,-1 6-427,-7 7 0,2 9-250,-6 3 0,5 6 133,-1 3 0,3 5 0,1 11 0</inkml:trace>
  <inkml:trace contextRef="#ctx0" brushRef="#br1">17554 15168 8154,'0'-7'1354,"0"2"-893,-6 5-34,5 0 1,-5-6-56,6 5 1,2-5 726,2 6-681,3 0-148,11 0 0,1 0-13,6 0 0,1 0 136,3 0-313,-3 0 20,10 0 0,-10 0-644,3 0 392,-3 0 167,-1 0-1511,0 0 1072,0-5 1,-6 3 137,-3-2-1651,-2 3 584,-1 1 121,-7 0 1232,5 0 0,-15 5 0,3 2 0</inkml:trace>
  <inkml:trace contextRef="#ctx0" brushRef="#br1">17752 15131 8154,'-7'1'792,"3"3"0,3 3-404,1 6 0,0-1-21,0 0 1,-4 6-151,-1 3 25,1 2 0,4 2-359,0-5 141,0 3 0,0-5 235,0 3-1363,0-3 814,6-1 0,-5-3 165,3 3-1403,-2-9 1009,-2 3 1,4-8 518,0 5 0,6-5 0,-4 2 0</inkml:trace>
  <inkml:trace contextRef="#ctx0" brushRef="#br1">17951 15143 9961,'6'6'721,"0"1"-295,-6 5 1,0 6 284,0 3 0,0-2-640,0 2 33,0-1-60,0 0-1224,5 3 856,-3-9 0,5 5 157,-3-2-1382,-3-4 541,5 5 555,-1-5-803,2-1 1256,0-5 0,4 4 0,-4-4 0</inkml:trace>
  <inkml:trace contextRef="#ctx0" brushRef="#br1">18261 15044 11466,'0'14'868,"0"2"0,-2 0-596,-2 4 1,3 1 90,-3 4-227,2-6 0,-2 4 227,0-2-909,0-3 363,4 5 205,0-9 1,0 8-1422,0-5 578,5-1-230,2-3 0,6-2 519,-1-3 0,1-2-96,-1-6 0,0 0 154,1 0 0,-2-6 474,-3-2 0,3-3 0,-4-2 0</inkml:trace>
  <inkml:trace contextRef="#ctx0" brushRef="#br1">18385 15143 8154,'0'-7'1098,"0"2"-649,0 5 1,0 1 1373,0 3-935,5 3-323,-3 6-215,9-1-169,-4 0 1,1-3 27,0-1 1,-4 0-157,5 5 1,-1-1-109,4 0 1,-4-3-341,1-1 1,-2-4-522,1 4-987,3-5-94,-4 8 613,5-9 357,-5 3 554,-1-5 473,-1 0 0,-3-5 0,3-2 0</inkml:trace>
  <inkml:trace contextRef="#ctx0" brushRef="#br1">18534 15106 8154,'-7'-7'1013,"-4"2"-608,9 5 0,-9 1 27,3 3 0,-3 9-146,-1 7 1,-2 4-251,-3 0 0,3 1 92,-2 0-385,-3 5 0,5-3-565,-3 2 1,8-7 539,0-2-767,1-5 1049,1 3 0,2-5 0,5-1 0</inkml:trace>
  <inkml:trace contextRef="#ctx0" brushRef="#br1">18658 15143 8092,'13'0'1602,"4"0"0,-3 6-199,2 2-980,-2 3 1,-6 0 540,1-3 0,-7 8-374,3-4 0,0 3-645,-1-3 1,0 5 117,-4 0 1,-4 3 0,-1-3 235,-2-2 1,0-1-938,-1-2 1,-3 1-409,2-1 1,4-4-2151,1 0 1696,-3-5 1500,5 3 0,-3-1 0,5 2 0</inkml:trace>
  <inkml:trace contextRef="#ctx0" brushRef="#br1">17566 15639 8180,'-11'-1'1032,"3"-3"-713,-3 2 1,8-7 230,-5 5 694,5 0-301,-3 4-607,6 0 0,2 0 154,2 0 29,3 0-320,11 0 0,2 1 699,9 3-527,3-3 1,11 9 241,2-6 0,8 0-249,0-4 1,8 0 0,0 0 76,3 0 0,4 0-442,-2 0 0,-1-4 131,-30 2 0,0 0 0,2-2 0,-1-2-53,2 2 0,-1 0 0,0-1 1,-1-1-44,30-6 0,-4-1 273,0 1-1000,-5 0-344,-13-1-1087,-2 6 1429,-10 2 1,-7 1 134,-9-1-3149,-2 1 2712,-7 4 0,-10 2 997,-13 2 0,-15 3 0,-13 5 0</inkml:trace>
  <inkml:trace contextRef="#ctx0" brushRef="#br1">17368 15267 8188,'-13'-20'0,"1"-1"0,-1 6 0,1-2 436,-1 3 1,1 3 653,0 3 0,-1-1-347,1 4-189,5 1-93,-4 4-61,4 6-224,-5 1 8,5 11 1,-3 2-67,6 9 1,-4-1 142,4 5 0,-1-6-16,5 2 1,2-7 14,2-1 1,-1-6 0,5 2 0,0-3-16,5-2 0,-1-5-1485,0-3 1,1-3 608,-1-1 0,6-5 361,3-3 0,-2-9-244,2-4 1,-6-2 166,2-2 0,-4-1 122,0-3 1,-5 1-1,0-5 0,-5 0 390,1-4 0,-2 0-86,-2 0 0,0 1-205,0 3 0,-6 2 269,-2 7 0,2 4 941,2 4 1,-1 6-115,0 2-272,1 5-84,-1-2-178,3 5 0,-3 7 920,5 5 0,-4 9-649,0 12 1,-5 9-606,5 12 1,0 3-420,4-8 0,0 8-742,0-8 0,1 0-1825,4-4 0,3-1 2884,8 2 0,0-2 0,4-3 0,2 5 0,2 2 0</inkml:trace>
  <inkml:trace contextRef="#ctx0" brushRef="#br1">17963 15974 8186,'0'-8'77,"0"0"1,-1 4 206,-4-5 0,3 1 112,-7-4 0,5-1-53,-4 1 1,1 4 150,-1-1 0,-3 1-170,3-4 1,-2 3-81,2 1 1,-3 5 121,2-1 35,-2 3 26,-1 1-250,0 0 0,-1 5-62,1 4 0,3 6-23,1 1 0,5 5 31,-1-5 0,3 5-224,1-4 0,0 3 81,0-3 0,1-1-168,3-3 0,-1-5 148,5 0-459,1-5 302,3 3 0,1-6-276,-1 0 317,0 0 1,1-6-267,-1-2 1,1-3 110,-1-2 0,0-3 183,1-1 0,-2-5-78,-3 2 0,-1-5-9,-3-4 1,-3 1-13,4-5 0,-4 6 491,-1-2 1,0 3 145,0 1 1,0 5 1058,0 4 371,-6 8-836,5-3-942,-4 9 0,5-2 1,0 10 244,0 6 0,0 6-63,0 7 0,0 1 279,0 3-659,5-3 1,-2 4-336,5-5 1,-4 0 0,5 0-1068,0 0-131,2-1 1,-3-4 758,1-4 1,-1-2 909,4-2 0,6 1 0,2-1 0</inkml:trace>
  <inkml:trace contextRef="#ctx0" brushRef="#br1">18273 15850 8343,'6'13'4613,"-1"-5"-3669,3 0-617,3 0 1,-4 6-109,6 3-140,-1-9 0,1 9-81,-1-9 0,4 3-292,1 1 1,0-4 320,-5 1-1763,0-6 1193,1 8 0,-1-10 19,1 3-1433,-7-3 532,6-1 165,-6 0 1260,7 0 0,-6-5 0,-2-2 0</inkml:trace>
  <inkml:trace contextRef="#ctx0" brushRef="#br1">18534 15788 8150,'-6'-7'2716,"1"3"-2068,-4 8 1,-6 5 167,3 7 0,-8 3-545,4 6 0,-5 0-417,5 0 0,-6 4 250,1 0-2007,3 0 1386,0-10 0,6 3-1172,-1-6 1689,6 7 0,-4-10 0,5 5 0</inkml:trace>
  <inkml:trace contextRef="#ctx0" brushRef="#br1">19278 15590 8141,'8'-4'2126,"0"-1"1,1 0-1204,3 1-440,6 2-272,1-9 0,2 9 29,0-7 1,-5 3-34,5-3 0,0-2 1,3 4-1961,1 0 1129,0-4 0,-2 6-2090,-2-3 1374,3-3 1340,-16 9 0,14-9 0,-8 4 0</inkml:trace>
  <inkml:trace contextRef="#ctx0" brushRef="#br1">19352 15639 8141,'-12'13'953,"5"-5"255,3 0 0,3-4-707,1 5 0,1-7-209,3 3 1,4-3 488,9 2-712,2-2 111,6 3 1,1-5-2151,3 0 1040,3-5 637,5 3 293,-5-3 0,4-1 0,-5 0 0</inkml:trace>
  <inkml:trace contextRef="#ctx0" brushRef="#br1">20122 15466 8455,'-7'-7'2302,"0"1"-753,3 6-860,2 0-301,-9 0-216,10 0 1,-10 6 130,3 2 0,1 5 60,-2 3 0,5-1-191,-4 6-114,5-6 229,-2 8-486,5-3 210,0-1 1,4 0 225,0-2-710,6-3 392,-4-2 1,7-1-88,-1-3 0,2-2-171,3-2 1,-4-3 99,4-1 1,-2 0 33,2 0 0,-4-5-12,4-3 1,1-3 170,-2-2 1,0-1 164,-8-2 0,2-2-186,-6-3 526,5-2-304,-7 9 1,3-8-45,-5 5 1,-5 0 92,-4 0 1,-6 5-278,-1-1 124,-1 1 32,-1 5 1,-1 0-2657,-6 3 2573,0 3 0,-5 6 0,-2 2 0</inkml:trace>
  <inkml:trace contextRef="#ctx0" brushRef="#br1">21015 15491 8105,'-7'-7'0,"1"-4"1833,6 2-1127,0 4 0,6-2 563,2 3-868,9-3 1,2 0-13,6 3 1,0-2-135,-1 2 1,7-4 100,2 4-543,3 0-286,1 4 557,0-6-525,0 5 339,0-5 170,-5 6-539,-2 0 1,-5 0-1517,0 0 1426,-6 0-1393,-6 0 1203,-2 6 1,-10-3 750,3 5 0,-8 0 0,-3 5 0</inkml:trace>
  <inkml:trace contextRef="#ctx0" brushRef="#br1">21263 15577 8674,'-7'7'569,"1"4"-234,6-9 1,2 7 538,2-5 1,4 1-71,9-5-286,2 0-340,6 0 0,0 0-409,-1 0 233,1 0-58,6-6-1256,-5-1 475,10 0 599,-10-4-60,4 4 0,-6-1-762,-4 0 1060,4 5 0,-11-13 0,5 2 0</inkml:trace>
  <inkml:trace contextRef="#ctx0" brushRef="#br1">21585 15280 8424,'13'0'508,"-1"0"-747,1 5 1,4 2 800,-3 5 1,8 1 2402,-5-1-2074,5 1-327,-8-1-165,4 1 60,-6 4-221,-5-3-625,4 4 313,-10-5 135,5-1 1,-6 0-247,0 1-30,-6-1 0,-5 1 1,-8-1-943,-4 0 0,-1 2 607,-9 3-1755,5-4 2151,-7 5 1,-3 0-1,-6 2 1</inkml:trace>
  <inkml:trace contextRef="#ctx0" brushRef="#br1">21176 15367 8118,'0'-7'2995,"0"1"-2119,-6 1-571,5 3 1,-6-2 189,3 8 1,1 7 158,-5 6 0,0 6-277,-5 2 0,5 0-109,0 4 1,5-4 416,-1-5-260,3 4-153,1-5 0,5 4-352,3-2 0,5-2-425,3-2 0,9-3-501,8 2 0,10-6 623,7-2 115,5-5 0,-17 2 0,2 1 1,2-3-1,-1 1 0</inkml:trace>
  <inkml:trace contextRef="#ctx0" brushRef="#br1">22342 15230 7935,'0'-12'327,"0"5"1023,0-4-385,0 9 412,0-3-777,0 5 0,4 1-197,0 3 0,6 7-5,-2 6 1,3 9-58,2-1 0,-5 8-107,0 0 0,-1 3-14,1 1 0,2-1-455,-6-3 1,4 1 233,-3-5 1,3 4 173,-4-4 0,4-4-831,-4-4 1,2-6 290,-2 2 0,-3-4-708,4 0 753,-4-6 0,-1 0-232,0-3 369,0-3 1,0 3-198,0-8 0,-4-3 129,0-5 1,-5-2 60,5-3 0,-4-7 76,4-9 1,-2-2-89,2 2 0,3-7 283,-3 3 1,2-6-96,2 6 1,0-3-146,0 7 0,0 4 1,0 4 0,0 2 739,0 6 0,2 1 68,2 3 0,-1 2 296,5 3 0,0-2-153,5 6 1,-1-4-310,0 4 1,2 0 14,3 4 1,-4 4-127,4 0 0,1 6-25,-2-2 1,1 7-126,-5 2 1,-5-1-104,-3-4 0,2 1 58,-2-1 1,-1 1-130,-7-1 0,1 0-444,-5 1 0,-5-1 291,-3 1 1,-5-1-937,5 1 1,-5-1 513,4 0 0,-3-1 252,3-2 1,1-3-413,3-1-2529,1-4 3218,5 5 0,-4-18 0,4-1 0</inkml:trace>
  <inkml:trace contextRef="#ctx0" brushRef="#br1">22813 15354 7889,'13'0'0,"-5"-4"553,0 0 0,-3 0 1300,3 4 1,0-4-1473,5-1 0,-1-3-794,0 4 1,1 0-1954,-1 4 1616,6 0 1,-4 0 97,2 0 652,4 0 0,-7 0 0,5 0 0</inkml:trace>
  <inkml:trace contextRef="#ctx0" brushRef="#br1">23359 15180 7889,'-1'-6'96,"-3"1"0,-3 3-96,-5-2 0,-2 2 1449,-3-2 1,3 4-667,-2 4 0,2-1 232,2 5 0,-1 0-441,1 5 0,1 1 64,3 2 0,2-1-230,6 6 1,0-4-189,0 3 1,0-3-6,0 3 1,1-4-187,4 0 0,1-3-579,7-5 1,-1 1 289,1-4-235,5 4 1,0-7-762,2 2 1,2-3 778,-5-1 1,3-5-180,-3-4 656,5 4 0,-8-12 0,4 4 0</inkml:trace>
  <inkml:trace contextRef="#ctx0" brushRef="#br1">23607 15267 6179,'7'0'5169,"-1"0"-2785,-6 0-1678,0 0 0,5 0-336,4 0 0,2 0-176,1 0 1,2 0-578,2 0 1,0 0 295,4 0 1,-3 0 241,3 0 0,-3-1-4859,4-3 4704,-1 2 0,5-9 0,0 4 0</inkml:trace>
  <inkml:trace contextRef="#ctx0" brushRef="#br1">24228 15069 7938,'-7'0'1299,"1"0"1,5-2 151,-3-2-776,2 3-228,-3-5 1,5 6 1551,0 0-1921,0 11 0,0-1 263,0 11 1,0-1 112,0 5 0,0 1-282,0 3 49,0-2-87,0 3 1,4-5-89,0-1 0,2 1-97,-2 0 0,-3-4-359,3-1 0,2-4 329,-2 0 1,1-2 96,0-2 1,-4 1-109,3-1-2315,-2 1 1112,3-7 198,-4 0 245,5-1 248,-6-3 0,0-2 185,0-8 0,-4-5 191,0-3 1,-5-4-7,5-4 0,0-3 186,4-2 1,0-2-75,0-7 501,0 7-322,0-5 0,0 10 26,0-3 1,4 3 131,0 1 1,2 1 1114,-2 4-510,-3 2 218,10 5 263,-4 1-979,6 5 0,-5 2 23,0 5 1,1 1-112,3 3 0,-4 3 233,0 5 1,-1 5 47,2 0 0,0 5-4,-5-2 1,1 4-329,-5 0 0,0 0 37,0-3 1,-2-2-609,-2-3 0,-1-2 311,-4 3 0,-2-8-941,3 0 0,-3-5 533,-1 4 0,-1-5 233,1 1 0,3-3-747,1-1 0,1-1-2060,-1-3 3059,3-3 0,-1-11 0,-1-1 0</inkml:trace>
  <inkml:trace contextRef="#ctx0" brushRef="#br1">24525 15007 8029,'7'0'2422,"-1"0"-1679,-6 0 983,0 0 0,-2 7-911,-2 5-531,-3 1 1,-1 10 133,0-2-459,5 2 106,-2 2 1,5-4-67,0-1 1,0-5-575,0 2 574,5 2-1037,2-5 719,5 4 0,1-10-1,-1 0-1227,6-5 612,-4 8 378,9-9-1404,-9 3 1249,4-5 0,-1 0 712,-1 0 0,6-5 0,-2-2 0</inkml:trace>
  <inkml:trace contextRef="#ctx0" brushRef="#br1">24774 14982 12374,'6'-5'862,"0"3"-441,-6-3-87,0 5-1288,0 0 525,5-6-2294,-3 5 2723,3-5 0,-5 6 0,0 0 0</inkml:trace>
  <inkml:trace contextRef="#ctx0" brushRef="#br1">24563 14970 8061,'0'-9'3069,"0"1"-1551,0 5-371,0-2-555,0 5 1,5-4-232,3 0 1,3-1-102,2 5 0,1-4-15,2 0 0,-1 0-139,6 4 1,-4 0-875,3 0 695,-5-5 1,7 3-1159,-5-2 0,0 3 42,-5 1-2198,0 0 3387,1 0 0,-1 5 0,1 2 0</inkml:trace>
  <inkml:trace contextRef="#ctx0" brushRef="#br1">24600 14932 10667,'-7'2'911,"3"2"0,2 3-427,2 5 273,-5 1-388,4 5 0,-5 5-14,6 6 0,0 5 84,0-1 1,0 2 234,0-2-378,0 3 0,0-10 129,0 3-626,6-3 217,-5-1 1,9-6 0,-5-1-1306,2 0 679,-4-4-184,8-2 1,-10-1-2294,3-3 2286,-2-2 1,-2 1-783,0-3 300,0-3 1283,-6 5 0,-1-12 0,-5 0 0</inkml:trace>
  <inkml:trace contextRef="#ctx0" brushRef="#br1">24538 15280 7997,'0'-13'1073,"0"6"0,0 1-382,0 1 317,5 4-180,-3-5 151,9 6-510,1 0-178,2 0 0,5 0-65,-2 0 1,-2-4-247,6 0 0,-5-1-372,5 1 1,-5 1 16,5-5 1,-4 3-355,3-3 1,-5 0-1724,2-5 1185,-3 1 557,-2 0 710,1-1 0,4 1 0,3-1 0</inkml:trace>
  <inkml:trace contextRef="#ctx0" brushRef="#br1">24935 14932 10287,'-7'0'1637,"1"0"0,1 2-730,-3 2 0,1 7-487,-2 5 1,5 8-123,-4 1 0,5 0-944,-1 3 508,3-1 0,1-3 46,0 1 1,0-5-146,0-4 0,5 2 0,4-1-829,2-2 0,-3-7 191,0-4 1,0 2-1814,5-2 2688,-1 0 0,6-10 0,1-1 0</inkml:trace>
  <inkml:trace contextRef="#ctx0" brushRef="#br1">25059 14982 11727,'12'6'812,"-3"-4"-647,-1 7 1,-4-5 1721,4 4-1435,0 0 0,5 5-374,-1-1 0,1 5-132,-1-1 1,1 1-412,-1-5 1,-1 0 312,-3 1 0,3-5-98,-2 0 0,-3-3-1226,3 3 1,-5-5-217,4 1-456,-5-3 1208,2-1 940,-5-5 0,6-2 0,1-6 0</inkml:trace>
  <inkml:trace contextRef="#ctx0" brushRef="#br1">25257 15032 8202,'-5'-7'537,"2"1"-430,-5 6 778,0 0-510,-5 0 1,1 7 437,-1 6-483,-5-1 0,0 7-42,-2-2 1,-2 1-64,5 2 1,-3 2-447,3-5 1,5-1-619,3-3 0,5-2-1239,-4-3 1082,5-2 996,-2-1 0,-1-3 0,-1 3 0</inkml:trace>
  <inkml:trace contextRef="#ctx0" brushRef="#br1">25270 14945 7978,'12'0'0,"1"0"1082,-1 0 1,0 4 1452,1 0 0,-1 4-1256,1-4 1,-1 6 146,0-2 1,1 5-430,-1 3-574,-5 4-142,-1 4 1,-6-3-3313,0 0 1558,0 5 479,-6 0 1,-1 4-1661,-5-5 2654,-1 0 0,-5 0 0,-1 0 0</inkml:trace>
  <inkml:trace contextRef="#ctx0" brushRef="#br1">25766 15007 8927,'-7'0'1782,"2"0"-1355,5 0 1195,0 0 1,9 0-1134,4 0 1,6 0-252,-3 0 0,11 0-222,-3 0 1,4 0-965,-3 0 531,5-6 378,-4 5-2404,-1-5 1693,-1 1 1,-11 4-657,4-4 1406,-3 4 0,-7 1 0,-2 0 0</inkml:trace>
  <inkml:trace contextRef="#ctx0" brushRef="#br1">25840 15180 8736,'0'7'1826,"0"-1"0,6-6-1565,2 0 1,3 0-40,2 0 0,0 0-199,4 0 1,2 0-263,6 0 0,-4-4-622,-1 0 1,1-2 240,4 2 0,1-2-1340,3-2 1960,-3 3 0,5-6 0,-7-3 0</inkml:trace>
  <inkml:trace contextRef="#ctx0" brushRef="#br1">26337 15019 8003,'0'7'1690,"0"-1"-1993,0-1 0,-2 2 2993,-2 5-1161,3 6-952,-5-4 0,2 10 113,0-4 0,0 4-266,4 0 1,0-3-223,0 0-1,0-6 1,0 2 0,1-4 0,3 0 91,5-1 0,2-5-56,1-3-251,0-3 0,5-1-59,-1 0 0,2-5 69,-1-3 1,-3-3-96,2-2 1,-2 0 71,-2-4 0,1 2-177,-1-6 0,-5 0 79,-3-3 0,-2 0 0,-4 2-192,-2 2 0,-4 4-1124,-9 0 958,-2 2 1,-7 7 482,-3 3 0,-14 19 0,-8 6 0</inkml:trace>
  <inkml:trace contextRef="#ctx0" brushRef="#br1">27366 15019 8009,'-7'0'0,"-4"0"595,10 0 952,-5 0-428,6 0 2400,0 0-3250,6-5-62,6 3 0,4-5-59,4 3 0,2 3-132,7-3 0,-3-2 310,3 2-1464,3 0 838,-6 4 0,9-4 162,-6 0 1,0 0-7,-5 4 0,-4 0-4056,-4 0 4200,-2 0 0,-2 0 0,1 0 0</inkml:trace>
  <inkml:trace contextRef="#ctx0" brushRef="#br1">27379 15193 8091,'-7'0'615,"1"0"954,6 0-1169,0 0 1,6 0-166,2 0 0,10-4 540,7 0-435,0-12 0,10 11-36,-2-12 1,-1 11-55,1-7 0,-1 3-1835,1-2 0,-3 1 862,-5 3 1,0-2 722,0 6 0,-6-11 0,-1 1 0</inkml:trace>
  <inkml:trace contextRef="#ctx0" brushRef="#br1">27639 14821 8089,'-7'-6'475,"-4"5"699,10-5-278,-5 6 50,6 0 451,0 0-1162,6 0 1,-2 2 351,8 2-234,-2 3 1,12 1 10,-5 0 0,9-1 49,-1 1 1,2 2-61,-2-6-147,0 6 0,-2-7 185,-2 5 1,1 0-99,-5 5 0,-1-1-72,-4 0 0,-5 1-30,-2-1 1,-5 6-119,-5 3 1,-3 4-178,-8 4 1,-8-3-1642,-5 3 1,-5 2 308,1 2 1160,-3-2 0,-7 10 1,-1-2-1</inkml:trace>
  <inkml:trace contextRef="#ctx0" brushRef="#br1">28396 14846 8350,'12'0'820,"2"-2"50,3-2 0,2 1-91,6-5 1,0 4-1254,-1-4 188,1 5 1,3-7 0,-3 6-1792,-6 1 1558,2-4 174,-8 6 345,0-4 0,-8 10 0,-5 2 0</inkml:trace>
  <inkml:trace contextRef="#ctx0" brushRef="#br1">28396 14870 7976,'-7'13'1528,"1"1"-1020,6 2 1,0 3 964,0 6-738,0 6-199,0 0-532,6 1 164,-5 4 0,9-9-44,-6 6 0,6-5-123,-2 1 1,-1-3 172,1-1 0,-1-6 50,1-2 1,2-4-1397,-6 0-2093,6-1 3265,-9 1 0,10-1 0,-4 1 0</inkml:trace>
  <inkml:trace contextRef="#ctx0" brushRef="#br1">28421 15180 7976,'0'-8'520,"0"0"605,0 5 112,0-2-91,5 5 0,3 0-859,9 0 1,-2 0-402,6 0 1,0 0-789,3 0 1,1 0 546,0 0 1,0 0-942,0 0 656,-1 0 289,1-6 351,0-1 0,0-5 0,0-1 0</inkml:trace>
  <inkml:trace contextRef="#ctx0" brushRef="#br1">28905 14870 7976,'0'-8'1497,"0"0"-1030,0 5 0,-2-2 712,-2 5-708,3 0 506,-5 0-574,6 5 1,-4 8 44,0 7 0,-4 5-170,3 4 1,-3-2-575,4 7 260,0-7-231,4 3 0,0-9-310,0 0 0,0-5 527,0 5-1920,5-6 1303,2 3 1,6-11-18,-1-3 1,5-3 683,-1-1 0,6 0 0,-2 0 0</inkml:trace>
  <inkml:trace contextRef="#ctx0" brushRef="#br1">29091 14895 11151,'8'8'1821,"0"1"-1391,-5-1-159,8 4 1,-4 2-34,5 3 0,1-5 0,-1 1 1,2-1 97,2-4-1920,-2-2 1176,4 5 1,-6-10 250,1 3-2136,-1-2 741,1-2-308,-1 0 1860,-5 0 0,4 0 0,-4 0 0</inkml:trace>
  <inkml:trace contextRef="#ctx0" brushRef="#br1">29252 14932 7976,'0'-6'2191,"-6"0"-1847,5 6 0,-10 1 698,3 4-500,-9 1-290,3 12 1,-5 0-24,3 3 0,2 2-459,-3-2 1,3-3-575,2-2 0,1 2-1473,3-1 1167,2-6 529,6 0 581,0-4 0,0 0 0,0-2 0</inkml:trace>
  <inkml:trace contextRef="#ctx0" brushRef="#br1">29314 14833 7976,'19'0'596,"-2"0"1,-2 0 825,1 0 0,-2 6-533,3 2 0,-3 4 253,-2 5 0,-1-2-673,-3 6-320,3-1 1,-9 5 0,2 0-33,-3 0 0,-1 2-822,0-2 0,0 6-402,0-11 1,-4 5 841,0-8-2507,0-1 698,-2-4 2074,5 1 0,-10-1 0,4 1 0</inkml:trace>
  <inkml:trace contextRef="#ctx0" brushRef="#br1">29760 14908 7908,'7'-6'3345,"0"5"-1985,-3-3-473,-2 2 1,9-2 454,-3 0-688,3 0-327,2 4 0,3-2-300,1-2 1,5 3-28,-2-3-1632,4 2 916,-5-3 458,4 4 261,-3-5 0,3 6 139,-2 0 1,-3 0 156,-6 0-299,1 0 0,-6 0 0,-2 0 0</inkml:trace>
  <inkml:trace contextRef="#ctx0" brushRef="#br1">29823 15044 9062,'0'7'937,"1"-2"-79,3-5 1,-1 5-178,5-1 1,0 0 10,5-4 0,1 0-581,2 0 1,3 0-549,6 0 0,5-4 472,4 0-35,1-6 0,3 3 0,-1-5 0</inkml:trace>
  <inkml:trace contextRef="#ctx0" brushRef="#br1">30716 14337 8513,'0'-7'1054,"0"2"86,0 5 1,1 5-461,3 3 0,2 10-278,2 7 0,2 3-120,-6 9 0,4-7-65,-4 7 1,0-2-99,-4 2 0,2-4-122,2 0 0,-3-5-489,3 1 1,-2-7 381,-2-1 0,0-10-646,0 1 0,0-7-145,0 4 495,0-7 0,-2 4 21,-2-6 0,1-6-70,-5-2 0,1-4 226,-1-5 0,-2-2 62,6-6 0,-4 0 139,4 1 1,0-7-141,4-2 0,0 1 316,0-1 1,0 2-12,0-2 1,4 2 78,0 7 1,1 3 421,0 0 641,2 6-401,5-3-276,0 6 0,1 5-39,-1 3 1,-4 2-160,1 2 1,-2 2 351,1 2-476,3 3 0,-8 5 1,4 2 109,-2 2 1,-1-2-229,-4 3 1,0 1-118,0-2 1,0 1-150,0-5 1,-5 1-359,-4-1 1,-2 0-875,-1 1 1,0-5 678,-1 0 0,1-1-1281,-1 1 132,6-2 1806,-4-6 0,10 0 0,-4 0 0</inkml:trace>
  <inkml:trace contextRef="#ctx0" brushRef="#br1">30989 14412 8287,'8'0'646,"0"0"0,0 0-122,5 0 1,-1 0 134,1 0-387,-1 0 1,2 0-361,2 0 1,0 0 0,3 0-607,-1 0 1,4-5-223,-2 1 0,0 0 447,0 4-699,1-5 1168,-2 3 0,5-9 0,-5 4 0</inkml:trace>
  <inkml:trace contextRef="#ctx0" brushRef="#br1">31522 14225 7981,'7'-12'1442,"-2"5"0,-10 2-859,-3 5 0,-3 0 1073,-2 0-854,-5 0-330,5 5 1,-11 3 126,3 9 1,4 1-241,0 3 0,3 2-135,2-2 1,1 1 112,2-2 46,-2 4-215,10-10 1,-4 8-212,5-6 0,1 5 121,3-5 0,3 1-539,5-5 0,1 1-185,-1-1 1,5-4-509,-1 1 0,6-7 483,-1 3 0,1-4-241,-1-1 0,1 0 209,-6 0 703,1 0 0,-5 5 0,1 2 0</inkml:trace>
  <inkml:trace contextRef="#ctx0" brushRef="#br1">30666 14895 7981,'-12'0'2580,"-1"0"-2002,6 0-151,2 0-120,5 0-235,0 0 1980,5-5-1285,2 3 1,11-3-258,3 5 0,4 0-114,4 0 0,4-2-161,8-2 0,-1 2-28,6-7 0,0 2-469,8-1 0,-3-3 162,3 3 1,-2 1-636,2-1-493,-8 5 622,7-8 1,-14 5-780,2-2 0,-4 1 458,-3 3 1,-4 3-188,-5-3 1,-2 2 325,-2 2 788,-3 0 0,-11-5 0,-2-2 0</inkml:trace>
  <inkml:trace contextRef="#ctx0" brushRef="#br1">31001 15032 11825,'6'7'1576,"-5"4"0,10 0-545,-3 5-670,3 6 0,0-7 37,-2 6 0,2 0 48,-3 3-278,3 1 1,-3 0 56,0 0 0,-3 0-362,3-1 1,-5-3-516,1 0 1,1-2-1903,-1 2 1207,0-3 188,-4-11-1717,6 4 1001,-5-10 1875,5 5 0,-6-6 0,0 0 0</inkml:trace>
  <inkml:trace contextRef="#ctx0" brushRef="#br1">31088 15019 7981,'5'-12'2897,"2"5"-2001,6 3 1,-1-2-353,0 2 0,1 0 758,-1 4 0,1 0-389,-1 0 0,1 6-30,-1 2 1,0-1-70,1 1 1,-5 0 262,0 5 1,-5-1-91,1 0-610,3 1 1,-6-1-1535,4 1 0,-11-1 788,-6 0 1,-6 5-2259,-7 0 2627,-5-1 0,-2 2 0,-5 1 0</inkml:trace>
  <inkml:trace contextRef="#ctx0" brushRef="#br1">24513 8136 8479,'-12'0'487,"5"5"1,-3-2-644,6 5 0,-2 2-526,2 7 1,3 2 355,-3 6 1,2 4 80,2 0 1,7 5 447,6-1 1,6-1 738,10 1 1,4 0-488,8 4 0,10 0-487,-20-18 0,0 0 1,1-1-1,1 1 81,4 0 1,1-1 0,0 1 0,2-1-298,5 1 0,1-1 0,1 1 0,1 0 326,4 0 0,0-1 0,-2-1 1,0-1-2,6 1 0,0-1 0,0-2 1,2 0 46,10 0 1,1 1 0,-3-3 0,1 0-329,-18-4 0,1-2 0,0 1 0,-1-1 1,0 0-1,1 0 321,5-1 1,3-1 0,-2-1 0,0 1 0,-1 0 0,1-1-325,3 0 0,0 0 1,1 0-1,0-1 0,0 0 1,1-1 251,-1 0 1,1-2 0,-1 1-1,2 0 1,0 0 0,-1 0-7,1 0 0,0 0 1,0 0-1,0 0 0,0 0 1,0 0-20,0 0 1,1 0-1,-2 0 1,0 0 0,0 0-1,-1 0-69,1 0 0,0 1 0,-1-2 0,-3 0 0,-1-1 1,1 0 37,1-1 0,0 1 0,0-2 0,-4 1 0,1-2 1,0 1-203,2-1 0,2-1 0,-2 0 0,-2 0 0,0-1 1,-1 0 207,0-2 0,0-1 1,0 0-1,-3 0 0,0-1 1,0 0-68,-1-1 0,0 0 0,-2-1 1,19-8-1,-1-1 19,-21 7 0,1 0 1,-1 0-1,16-9 0,-2-2 5,2 0 1,-2-2 0,-4 0 0,-1-2 162,-2-2 1,-1-2-1,-3 0 1,-2-2-93,-2-2 0,-1-3 0,-5 2 0,-2-3 69,-4-1 1,-2-1-1,-1 3 1,-3-2 110,-2 0 1,-2-1 0,-2 2 0,-3-1-190,-1-4 0,-3-1 0,-4 1 0,-3 0-29,-1 0 1,-1-1 0,-3 1-1,-1 0 40,-1 2 1,-2 0 0,-5 0-1,-4 1-110,-2-1 1,-5-1 0,-3 0 0,-4 0 37,-4 0 0,-2 1 0,-2 3 0,-2 1 24,-4 1 0,-3 2 0,-1 1 0,-3 1 33,-6-4 1,-1 1 0,15 13-1,0-1 1,-2 2-37,-2-1 1,-1 2 0,-1-1 0,-1 1 0,0 0 0,-1 1-3,-2 1 0,-1 1 0,0 2 0,-2-1 0,-1 1 0,-1 1-2,-4-1 1,-1 1 0,-2 1-1,-2 1 1,-2 1 0,-1 1-62,-1-1 1,0 1 0,-2 2-1,17 3 1,-1 2 0,0 1-1,-1 0 75,0 0 1,-1 1-1,0 0 1,0 0-1,0 2 1,-1 0-1,0 1 1,0 1-65,-5-1 1,-2 1 0,1 0-1,0 1 1,0 0 0,0 2-1,0 0 1,-1 0 129,0 2 0,-1-1 0,-1 2 0,1 0 0,0 1 0,-1 0 0,1 1 0,-1 2-59,-2 0 0,0 2 1,0 1-1,0 1 1,-1 1-1,0 2 1,1 0-1,-1 1 88,13-2 1,-1 1-1,1 1 1,-1 0-1,1 1 1,0 1-1,0 1 1,0 1 0,1 1-1,-1-1 1,-1 2 1,1 1 0,-1 0 0,1 0 0,0 1 0,1 1 0,0 0 0,1 1 0,-1 0-1,2 1-16,-1 0 0,0 0 0,1 1 0,0 1 0,1 0 0,1 0 1,0 1-1,0 1 0,1 0 0,0 0-31,1-1 1,0 1-1,1 0 1,0 1 0,1 0 47,-9 10 1,1 0-1,1 2 1,2-1-445,1-1 1,1 1-1,2 0 1,1 0 262,4-1 1,2 0 0,2 1 0,2 1 0,4 0 0,2 0 0,1 1 0,3 0 47,-4 11 1,3 1-1,6 1 52,5-3 0,5 1 0,3 0 0,3-1 0,2 0 0,3-1 0,3-1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24811 9017 7885,'7'-7'-1244,"-2"1"1744,-5 6 669,0 0-1007,6 6 1,-5-4 77,3 7 0,-2-1 33,-2 4-304,5 1 160,-4-1 1,6 1 64,-3-1 0,-1 6-22,6 3 1,-5 2-1,4 2 0,-1 6 14,1 7 1,2 0-16,-6 8 0,4 1-41,-4 6 1,5 0-839,-5 5 705,0-6 0,-3 13-25,3-3 1,-2 4 57,2 0 1,-3-31-1,-1 2 1,1 1-1,0 1 8,1-1 1,0 1 0,-2-2-1,1 0-8,1 4 0,0 1 1,-1-1-1,0 1 1,-2 1 0,2 1 0,0 1 0,2 1-15,-1-1 0,0 0 0,0 4 0,0 0-1089,-2 1 1,0 0 1119,0 2 1,0 0-1,0 3 1,0 1-1,0-1 1,0 1-1,0 2 0,0 0 0,0-1 0,0 2-315,0 4 0,0 2 0,0-2 0,0-1 306,0 0 1,0 0 0,0 2 0,0 0-6,0 0 0,0 1 1,0 1-1,0 0 17,0-2 0,0 0-840,0 3 1,0 0 882,0-2 1,0 1-1,0 2 1,0 0-12,0 0 1,0 0-46,0 1 1,0-1 0,0 0-1,0 0 29,0 0 0,0 1 0,0-1 0,0 1-141,0 2 1,0-1 0,0-22 0,0-1-1,0 1 83,0 2 0,0-1 0,0 1 0,0 0 0,0 0 0,0 0 28,0 1 1,0 0 0,0 0 0,-1-1 0,-1 0 0,1 1-43,-1-1 0,1 1 0,0 1 0,-1 1 1,1 0-1,0 0 35,0 1 0,1 0 0,1 0 0,-1 0 0,0 1 0,0 0-48,0-2 0,0 1 0,0 0 0,0-1 0,0 1 0,0-1 24,0-1 0,0 0 0,0 1 0,0 1 0,0 0 0,0 0 8,0-1 1,0-1 0,0 0 0,0 1 0,0 0 0,0-1-31,0-2 0,0-1 1,0 0-1,0 21 1,0 0 34,-1-2 0,2 0 1,1-2-1,1 0-19,1 1 1,0-1-1,0-1 1,-1-1 0,1-3-1,1-1-45,-1-1 0,1-2 0,-1-2 0,-1-1 46,1-6 1,0-1-1,1-2 1,0 0-1,3-6 0,1 0 0,-4 2 0,1-2 0,7 27 0,-2-6 0,-2-7 0</inkml:trace>
  <inkml:trace contextRef="#ctx0" brushRef="#br0">24922 9091 7951,'-5'-7'589,"4"-4"-184,-5 10 0,6-5-128,-6 6-259,5 0 46,-10 11 0,-1 4-48,-9 14 1,-4 4 164,-4 9 0,-2 2-531,-7 5 0,-4 1 391,-4 0 0,-2-2-1084,-2-3 714,6-2 1,7-11-1049,8-3 657,3-9 697,6-2 0,-3-5 0,4-1 0</inkml:trace>
  <inkml:trace contextRef="#ctx0" brushRef="#br0">24774 9054 7951,'24'-7'0,"1"1"0,0 6 1553,5 0-957,-4 6 1,14 6-246,-2 9 0,14 9-323,6 7-1686,-28-16 0,1 1 1753,2 2 0,1 2-1172,0 1 0,0 1 1077,3 0 0,0 0 0,1 6 0,0 0 0,2 0 0,0 1 0</inkml:trace>
  <inkml:trace contextRef="#ctx0" brushRef="#br0">18720 15242 7890,'-6'-12'0,"5"0"0,-3 1 409,8 2-768,3-2 0,11 6-185,2-3 1054,9-3-788,3 9 338,5-3 330,0-1-245,6 5 0,1-5-36,6 6 0,5 0-33,3 0 1,4 2 13,4 2 0,-30-4 1,1 1-113,2 1 0,1 0 0,2-1 0,1 0 239,0-1 0,1 0-1237,4 0 1,2 0 1070,5 0 0,1 0 0,1-2 0,0 0-65,0-1 1,1 1 78,1 0 0,1 0-9,2 2 0,0 0 0,0 0 0,0 0 10,4 0 1,0 0-1,-1 0 1,0 0 33,5 0 1,0 0-248,-1 0 0,0 0 117,-1 0 0,1 0 1,-22 0-1,1 0 0,0 0 25,1 0 0,1 0 0,0 0 0,-1 0 1,1 0-1,0-1-237,1 0 1,0-1 0,0 1 0,1 0 0,0 1 0,0-1 321,0 0 1,0 0 0,1-1-67,-2 2 0,0-1 0,1 1-192,5-2 1,0 0 0,0 0 0,-2 2 0,-1-1 0,1 1 264,4-1 0,0-1 0,1 1-72,-2 0 0,1 1 1,-1-1-1,0 1 1,1 0-1,-1 0-20,-2 0 0,0 0 0,1 0 22,5 0 0,1 0 0,-1 0 0,-6 0 0,0 0 0,1 0 9,5 0 1,0 0-1,0 0 1,0 0-1,0 0 1,-1 0 4,-2 0 0,0 0 1,1 0-1,0 0 1,0 0-1,0 0 10,1 0 0,0 0 1,-1 0-453,1 0 0,-1 0 0,1 0 397,1 0 0,0 0 0,0 0 0,0 0 0,-1 0 1,1 0 80,-1 1 1,-1-1 0,1-1-175,2 0 0,1-1 1,-1 0 117,0 1 1,-1 1-1,1 0 1,0-2 0,1 0-1,0 0-26,-2 2 1,0 0 0,0 0-1,0 0 1,0-1 0,0 1 34,0-2 1,0 1-1,0 0-87,0 0 0,0 1 0,0-1 79,1-1 1,-1 0 0,0 1 0,0 0 0,0 1-1,0 1-7,0-1 0,0 0 0,0 0 0,0 0 1,0 0-1,0 0 58,0 0 0,0 0 0,0 0 1,-1 0-1,-1 0 0,1 0-37,0 0 0,-1 0 0,1 0-135,-2 0 0,-1 0 0,1 0 70,3 0 1,0 0-1,-1 0 1,-3 0-1,0 0 1,0 0-54,0 0 0,0 0 0,-1 0 1,0 0-1,0 0 0,-1 0 58,-1 0 1,0 0-1,0 0 1,-1 0-1,1 0 1,-1 0-8,1 0 0,0 0 0,0 0 0,-2 0 0,-1 0 0,0 0 29,0 0 1,-1 0 0,-1 0 0,0 0 0,-1 0-1,0 0 172,1 0 1,0 0 0,-1 0 0,19 0-1,-1 0-125,1 0 1,0 0 0,-1 0 0,-1 0 119,-2 0 0,0 0 0,-2 0 0,0 0 23,-2 0 1,0 0-1,-1 0 1,0 0-41,1 0 0,0 0 0,-1-1 0,-2 0-59,-3-1 0,0 0 0,-2 1 0,-1 1 301,-3-2 0,-1 0 0,2 1 0,0 0-362,-1 1 1,-1 0 0,-1 0-1,-1 0 31,-1 1 1,-1-2-1,-2-1 1,-1 0 267,-2 0 0,-1 0 0,31-2-339,-1 4 0,-5 0-181,-4 0 0,-7 0 692,-6 0 0,-5 0-734,1 0 0,-6 0 724,-2 0 1,-6 0-548,2 0 0,-2 0 517,-3 0 1,1 0-570,0 0 1,-6-2 299,-2-2 0,1 3-341,-2-3 0,1 2-62,-5 2 0,-3-4-82,-1 0-230,-5 0-632,8 4 345,-10 0-315,4 0 1137,-10 0 0,-7 0 0,-8 0 0</inkml:trace>
  <inkml:trace contextRef="#ctx0" brushRef="#br0">32254 14821 8072,'0'-13'694,"0"1"0,0 4-277,0-1 0,1 5-523,3-4 0,8 5 44,4-1 0,6 3 65,-1 1 1,2 0 245,2 0 0,1 5 348,3 4 1,-3 2-266,3 1 1,2 5-37,-2-1 0,0 6-13,-5-1 1,1-2-90,0 2 0,-6-2-38,-2 2 1,-3 1-214,-2-6 1,-5 1 38,-3-5 1,-4 5-138,-4-1 1,-10 6-359,-11-1 0,-17 2 99,-16 2 0,22-10 0,-3-1 50,-5 1 1,-3-1-1,-7 3 1,-2 1-1,-7-3 1,1 1 0</inkml:trace>
  <inkml:trace contextRef="#ctx0" brushRef="#br0">19749 14461 7925,'7'0'203,"6"0"-324,-1 0 70,0 6 71,6-5 1,0 5 161,3-6 1,2 4-133,2 0 1,0 0-289,0-4 0,0 4 304,-1 0 1,5 2 78,0-2 0,6-3 46,-2 3-95,3-2-68,1-2 1,4 4 121,1 0-60,5 0-59,-3-4 0,1 0 20,1 0 0,-1 0 22,5 0 0,1 0-22,2 0 0,-2-1-159,3-3 0,1 2 174,-1-2 1,1 3 98,-1 1-97,-3-6-23,4 5 1,-4-5 196,3 6-1325,-3 0 1166,10 0-55,-10 0 32,9 0 0,-7 0-20,4 0 1,-3-4-222,4 0 1,0 0 222,4 4 1,0-1 1,0-4 1,-4 4 22,0-3 1,0-2 1,4 2 0,-4 0 18,0 4-959,-6-5 929,3 3 0,-1-5 16,0 3 1,3 1-262,-3-5 225,0 5 20,-4-8 166,-1 10-243,1-10 1,-1 6 17,1-4 1,1 0-123,3 4 158,-9-4-9,9 2 1,-10-5 71,6-1 0,-5 2-83,1 3 1,-6-5-17,1 1 0,2 0 0,-2-5 588,1 3-580,-5 2 0,4-5 43,0 1 1,-3-1 404,-5 5 0,-2-2-373,3-2 1,1 2 435,-2-3 0,-2 2-507,-2-1 1,1 2 75,-1-3 0,4-1-20,-4 2 0,4-5 292,-4 5 1,6-2-440,-2 1 0,-2-1 90,2-2 1,-5-3-9,1 7 1,1-6-137,-1 1 1,2 2 136,-3-2 0,-1 2-4,2-2 1,-3-2-13,-1 2 1,4-2-6,-1-2 0,3 0 64,-2 0 0,-2 1 114,6-1 1,-5 0-91,1 0 0,1 0 20,-1 1 1,4-1-113,-4 0 0,2 0 73,-3 0 1,-1 1-51,2-1 1,1 0 68,-1 0-312,5 6 263,-7-5 0,7 5-58,-5-6 0,4-4-20,-4 0 0,5 0 72,0 5 0,-3-3 4,2-1 0,-4 1 81,4-2 0,-1-1-104,1 1 1,3-1 186,-3 1-717,3 3 569,-4-5 1,3 2 13,-2 1 1,3-3-126,2 2 1,-1 3 68,0-3 0,0 2 12,0-2 1,1 1-103,-1-5 0,0 5 54,0 0-674,-5-4 709,4 6 1,-5-9 78,7 6 0,-5-4-96,0 4 1,-1-1 143,1 1 1,2 1-95,-1-5 173,-4 6-175,6-9 1,-6 10 35,3-3 1,3-1 11,-3 1 1,2-4-64,-2 4 0,2-4 52,-1 4 0,1-2-144,3 2 1,-1 3 23,0-3 1,-1-1-55,-3 1 1,3-4 92,-3 4 1,1-4-7,-1 4 1,2-4 37,-6 4 0,5-4-3,-1 4 0,-1-1 106,1 1 1,-1 2-78,1-1 0,1-3 114,-5 2 0,4 0-131,-4 5 0,4-1 1,-4 0 1,0 0 303,-4 0 1,4 2-321,0 2 0,0-2 56,-4 2 1,0-1-213,-1 1 0,5-2 460,0 2 0,2-1-329,-2 2 0,-3-2 130,3 5 1,-3-4-139,-1 5 1,-1-5-8,1 5 1,0-2 66,0 1 1,-2 3 148,-2-2 1,2 2-147,-2 2 0,3-1 12,0 1 1,-3-1-22,0 1 0,-1 0 5,5-1 1,0 1-51,0-1 1,1 1 27,3 0 0,-3-1-6,3 1 0,1 1-42,-1 2 0,6-4-5,-2 4 1,3-4 39,1 4 1,-4-2-8,0-1 0,0 0 19,4-1 1,1 2-17,-1 3 1,-1-3-3,-3 3 0,3 1 64,-3-2 1,3 5 13,1-4 0,0 4-79,0-4 0,5 3 2,-1-3 0,4 4-34,-3-4 1,3 4-123,-3-5 0,4 7 131,0-2 0,-2 1-2,2-1-797,-7 2 784,10-3 0,-9 3-15,5-2 172,-5 3-142,8-5 0,-8 6-28,6 0 0,-1 0 85,5 0 0,-2 0-12,-2 0 1,2-4 4,-3 0 1,4 0-6,0 4 0,4 0-11,-4 0 1,8-4-40,-8 0 1,4 0 41,-4 4 1,1 0-6,0 0 1,-1-2 0,1-2 0,-3 3 0,2-3 1,-2 2-44,7 2 0,-3 0-3,-1 0 1,-5 0 24,1 0 1,-1 0 6,5 0 1,-5-1 27,1-3 1,-1 2-3,5-2 0,-5 3 2,1 1 1,-5-4-26,5-1 0,-2 1 2,1 4 0,-2-4 72,-6 0 0,0 0 141,1 4 1,-1 0-78,0 0 0,0-1-76,0-4 1,1 4 112,-1-3 1,-1 3 314,-3 1 1,1-2-376,-5-2 0,6 3 12,-2-4 0,-2 4-87,3 1 0,-6-4 19,6 0 0,-5-2-12,4 2 0,-4 3-51,4-3 1,-4-2 69,4 2 0,-6-4-215,2 4 1,-3-5-268,-1 5 1,-6 0-370,-2 4 0,-3 0-290,-2 0 1088,-5-5 0,-1 9 0,-6-3 0</inkml:trace>
  <inkml:trace contextRef="#ctx0" brushRef="#br0">21771 10021 7349,'13'0'1104,"-1"0"-762,1 0-452,-1 0 211,0 0 1,5 0 102,0 0-470,5 0 171,-3 0 19,6 0 1,0 0 10,-1 0 1,5 0-103,0 0 1,4 0 39,-4 0 0,4 0 38,-4 0 1,8 0 21,-3 0 0,4-4 248,-5 0 1,3 0-93,1 4 0,2 0 46,2 0 0,-2 0 3,2 0 0,2 0-50,-2 0 0,1 0-108,-5 0 0,1 0 89,4 0 1,-2 0-137,5 0 1,-3 4 78,3 0 0,1 0-171,3-4 1,1 4 33,-1 0 1,-3 0 86,-1-4 0,0 0 139,0 0 1,3 0-86,-2 0 1,2 0 164,2 0 1,-5 0-112,1 0 1,-1 0 0,5 0 0,-5 5 0,1-1-24,1-1 1,1-2 2,1-1 0,1 0-1270,0 0 1115,-1 0 54,1 0 0,-1 0-197,1 0 242,0 0 0,-1 0-12,1 0 1,0 0 1,-1 0 0,5 0 0,0 0 149,-2 0 1,3 0-158,-1 0-173,5 0 1,-6-1 230,5-4 0,-1 4 1,4-3 51,-3 2 0,7-2-34,-3 0 0,-2-1 0,-2 1-1466,0 2 1295,4-3 0,-4 3 120,0-2 1,-1 3 262,0-3 0,3 1-270,-7-1-9,7 2 1,-8-3 0,5 5-15,-2 0 0,4 0-34,-1 0 0,3-1-269,1-4 0,-2 4 300,-2-3 0,-1 2-2,-4 2 1,4-4-23,5 0 147,0 0-126,-6 4 1,5-4 38,-3 0 0,-3 0 10,-1 4 0,1 0-44,-1 0 0,1 0 14,-1 0 0,1 0-104,3 0 1,1 0 93,-5 0 0,1 0-3,-1 0 0,-2 0 34,6 0 0,-4-4-6,4-1 0,-3 1 42,7 4 0,-7-4 160,7 0 0,-7 0-51,3 4 1,-4-2-123,4-2 1,-2 3 26,2-3 0,3 2-35,-4 2 0,0 0-97,1 0 1,-6 0 67,2 0 0,3 0-118,0 0 0,0 0 110,1 0 1,0 0-20,4 0 1,-4 0 36,0 0 1,-3 0-22,7 0 1,-3 0 21,7 0 1,-2 0-10,-2 0 1,0 0 8,0 0 0,0 0 18,0 0 0,-4 0 30,-1 0-796,-4 0 767,13 0 1,-12 0 3,8 0 1,-7 0 428,3 0 0,-4 0-445,3 0 0,-3 0-23,4 0-852,0 0 878,4 0 0,-4 0 6,0 0 0,-2 0-57,2 0 0,3 0-20,-3 0 0,-2-1 54,2-3 0,-4 3 1,4-4 1,-6 4 0,2 1 0,-2 0-6,2 0 0,-3 0 20,3 0 1,-2 0-11,2 0 1,-3 0 1,3 0 1,-3 0 21,-2 0 1,1 0 478,0 0 1,1 0-502,2 0 0,-2 0 1,3 0 1,-3 0-157,-1 0 226,-1 0 1,1 0 0,-2 0-129,-2 0 0,2 0 106,-3 0 0,4 0 3,0 0 1,1 0-18,0 0 0,-5-1 101,1-3 1,-1 2-111,5-2 1,-5 3 12,1 1 0,-5-4-208,4-1 0,-5 1 84,2 4 1,-2 0-217,1 0 0,-6 0 633,2 0 1,-7 0-661,3 0 0,-4 0 402,4 0 1,-5 0-78,1 0 0,-3 6 0,-1-6 0,0 8 0,-1 3 0</inkml:trace>
  <inkml:trace contextRef="#ctx0" brushRef="#br0">33817 9922 7994,'0'-7'-67,"0"1"67,0 6 0,-11 6 0,-3 1 0</inkml:trace>
  <inkml:trace contextRef="#ctx0" brushRef="#br0">21486 9835 8302,'-5'-7'165,"3"2"-165,-3 5 916,5 0-61,0 0 1,0 7-341,0 5 0,4 6-411,0 7 0,4-1 0,-4 1 309,-1 0-741,-1 0 279,-2 0 1,0-2 265,0-2-388,0-3 157,0-6 0,0-4 102,0 1-141,0-7-2,0 4 146,0-6-43,0 0 5,0-11 0,0 1-122,0-10 0,0 3 74,0-4 1,0-3 37,0-5 1,0 0 27,0 4 1,0 6 310,0 2 1,0 3 509,0 2 221,0 5-1156,0 1 150,0 6 1,0 2 138,0 2 1,0 3 52,0 5 1,0 6-332,0 3 0,1-2 58,3 2 1,-3-5-874,4 5 161,1-6-85,-4 3 120,3-6 306,-5-5 422,0-1-327,0-6 48,0 0 1,0-7 354,0-5 0,-4-2 0,-1-7 319,-2-1 0,0-1 243,-1-2-484,-3 0 0,9 0 210,-2 0-164,3 6 1414,1 1-547,0 11-447,0 2-393,0 16 0,4 4-1446,0 14 1,0 8 320,-4 9 821,0 7 0,0-2 0,0 5 0</inkml:trace>
  <inkml:trace contextRef="#ctx0" brushRef="#br0">24922 8458 9790,'0'-8'1038,"0"0"-1038,0 5 0,6-2 682,2 5 1,-1-2-224,1-2 0,5 3-401,3-3 1,2-2-304,-1 2 1,-3-2-313,2 2 1,2 3-441,-1-3 1,-1 2 516,-4 2 0,-3 0-109,-1 0 0,-5 6 589,1 2 0,-8 3 0,-3 2 0</inkml:trace>
  <inkml:trace contextRef="#ctx0" brushRef="#br0">24860 8483 9354,'0'13'909,"0"0"-632,0 4 0,0 2-137,0 6 1,0 4 51,0 0 0,0 4-412,0-4 1,0 0 202,0-4 1,2-1 139,2 1 0,-3-4-337,3 0 0,2-6-2972,-2 1 3186,0-2 0,-4-2 0,0 1 0</inkml:trace>
  <inkml:trace contextRef="#ctx0" brushRef="#br0">24873 8706 8059,'7'-8'681,"-3"0"1,-1 5-307,1-1 0,-2 3-108,7 1 0,-1 0-46,4 0 0,1 0-27,-1 0 1,5 0-22,-1 0 1,6 0-284,-1 0 1,-2 0-905,2 0 0,0 0 380,3 0 634,-4 0 0,3-6 0,-3-1 0</inkml:trace>
  <inkml:trace contextRef="#ctx0" brushRef="#br0">25369 8446 8059,'-8'0'3053,"-1"0"-2690,7 0 0,-8 6-116,6 2 0,-6 7 166,2 1 1,1 7-66,-1-3 1,5 4-193,-1 0 0,3-3-245,1 0 0,0-2-289,0 2 1,0-2-507,0-2 0,5-8 450,3 4 0,-1-4 60,2 4 183,-1-6 1,4-2-1875,1-5 2065,-1 0 0,0 0 0,1 0 0</inkml:trace>
  <inkml:trace contextRef="#ctx0" brushRef="#br0">25505 8508 8059,'7'-7'1817,"4"2"0,-8 5-1585,5 0 1,-3 5 300,3 3 0,0-1-115,4 2 1,1-1-186,-1 4 0,1 5-545,-1-1 0,0 1 243,1-5 78,-1 1-925,6-1 0,-4-4 36,3 1 644,-4-1-1733,-6-1 914,4 4-1061,-9-10 2116,9 10 0,-10-9 0,5 3 0</inkml:trace>
  <inkml:trace contextRef="#ctx0" brushRef="#br0">25766 8446 7396,'-7'0'-745,"0"0"632,3 0 0,1 0 514,-5 0 0,4 4-28,-4 0 1,3 0 86,-3-4 308,5 6-172,-8-5 323,10 5-182,-10-1-73,10-3-416,-10 9 1,8-4 98,-5 5 0,1 2-335,-2 2 1,-2-1 7,3 6 0,-3-4 1,-3 2-323,-2-1 1,2 3 168,-3-5-520,4 6 1,0-8 343,1 2 1,1 0-1023,3 0 1,-3-2 1330,2 2 0,-2-2 0,-1-1 0</inkml:trace>
  <inkml:trace contextRef="#ctx0" brushRef="#br0">25853 8446 13841,'12'12'1504,"1"1"0,-5 1-862,0 2 0,-1 3 0,3 6-85,-2 0 0,-5 0-207,1 0-1851,-3 5-4379,-1 2 5880,-11 10 0,-3 2 0,-10 6 0</inkml:trace>
  <inkml:trace contextRef="#ctx0" brushRef="#br0">33011 14970 7928,'0'-13'1194,"0"1"-281,0-1-377,0 1 343,0 0 504,0 5-815,0 1-559,0 6 1,1 0 330,3 0 1,3 7-68,6 6 1,-1 0-108,0 8 0,5 0 4,-1 3 0,1 5-4,-5 0 1,1 2-50,-1-2 0,1-3-241,-1 3 0,0-3-78,1-1 1,-1-1-351,1 1 0,-2-5-478,-3-4 0,3 2 15,-3-1-30,3-1 429,2-3 128,-6-7 1,4 0-234,-3-6 0,-1 0-3,1 0 724,-5-6 0,8-6 0,-4-7 0</inkml:trace>
  <inkml:trace contextRef="#ctx0" brushRef="#br0">33432 14945 8596,'-12'0'1322,"0"0"1,-1 1-910,1 3 0,-2 7 402,-2 6 1,-5 5-444,-8-1 1,-4 12-336,-9 4 1,3 4-1130,-7 1 0,5 3 1092,18-18 0,0 0 0,-2-2 0,-1 1 0,-2 1 0,0 1 0</inkml:trace>
  <inkml:trace contextRef="#ctx0" brushRef="#br0">21982 12254 8183,'7'0'442,"-1"0"-19,-6 0-804,0 0 0,5 0 485,4 0 0,2 0-283,1 0 0,4 0 85,1 0 0,5 0-826,-1 0 920,-3 0 0,5 0 0,-4 0 0</inkml:trace>
  <inkml:trace contextRef="#ctx0" brushRef="#br0">22652 12254 8072,'13'0'321,"0"0"-73,4 0 1,-3 0-382,2 0 1,2 0 101,-1 0 1,5 0-310,-2 0 1,4-2 181,1-2 0,1 3 148,3-4 10,-3-1 0,10 4 0,-4-3 0</inkml:trace>
  <inkml:trace contextRef="#ctx0" brushRef="#br0">23434 12216 8072,'12'0'47,"6"0"1,-4 4 361,2 1-440,-2-1 72,-1-4 0,-5 0 185,0 0 0,2 0-59,6 0 0,-1 0-926,6 0 585,0 0 0,4-2-483,-1-2 1,3 1 656,2-5 0,-3 0 0,4-4 0</inkml:trace>
  <inkml:trace contextRef="#ctx0" brushRef="#br0">24190 12192 8072,'7'1'0,"-2"3"0,1-3 0,1 5 388,6-6 1,-5 0-441,0 0 1,1 0 35,3 0 1,2 0-581,2 0 0,-1 0 117,6 0 479,0 0 0,4-6 0,-1 0 0</inkml:trace>
  <inkml:trace contextRef="#ctx0" brushRef="#br0">24823 12154 8072,'7'0'-857,"4"4"657,-3 1 98,3-1-164,2-4 223,-1 0 0,1 0 0,-1 0-142,0-6 0,2 5-6,3-3 117,-3 2 74,3-3 0,1 3 0,2-9 0,4 4 0</inkml:trace>
  <inkml:trace contextRef="#ctx0" brushRef="#br0">25505 12067 7129,'13'0'-472,"-1"0"425,1 0 0,-1 0 90,0 0 1,5 0-37,0 0 1,-1-4-111,-3 0 1,3 0 78,1 4 13,-1 0 1,-3-4-4,-1 0 1,2 0-9,2 4-117,-2 0 1,4 0 112,-6 0 1,5 0-9,-1 0 0,1-4 105,-5-1-94,1 1 0,-1 4-27,1 0 249,-1 0-215,0 0 0,1 0-18,-1 0 115,1-5-89,-1 3 1,2-3 6,2 5 0,-2-2 19,3-2 1,-4 3-8,0-3-7,-1 2 0,1 2 148,-1 0 1,-4 0-142,1 0 1,-5 0 508,4 0-138,-5 0-316,8 0 1,-8 0 56,5 0 1,-4 0 197,4 0-290,1 0 1,3 0-136,0 0 0,-3 0-32,-1 0 1,0 0 117,5 0 1,-5-1-203,0-3 203,0 3-57,5-5 0,-1 5-52,1-3 1,-5 2-157,0-2 1,0 3 113,5 1 0,-5-2 168,0-2 0,1 3 0,3-5 0,0 6 0</inkml:trace>
  <inkml:trace contextRef="#ctx0" brushRef="#br0">26411 11981 8072,'7'0'27,"-2"0"16,-5 0 0,2 0 308,2 0 36,-3 0 0,5 0 335,-6 0-150,5 0-225,-3 0 179,3 0-604,1 0-233,1 0 0,1-2-339,0-2 0,-4 3 650,5-3 0,-7 2 0,4 2 0</inkml:trace>
  <inkml:trace contextRef="#ctx0" brushRef="#br0">26498 12055 8016,'-7'-7'86,"1"0"256,6 3 161,0 3-160,0-5 225,0 6 1437,0 0-1715,0 6-784,0 1 439,0 5 1,0 6 99,0 3 1,0-2 100,0 2 0,5 1-1863,-1 7 103,0-3 627,1 4 987,-3 0 0,9-3 0,-4 3 0</inkml:trace>
  <inkml:trace contextRef="#ctx0" brushRef="#br0">26560 12675 8016,'7'13'0,"-2"-1"853,-5 0-487,0 1 0,0-1 423,0 1-465,0-1 0,0 0-36,0 1 1,4-1-61,1 1 0,-1-1-98,-4 0 0,4 1-220,0-1 1,4 2-519,-4 3 608,6-4 0,-3 5 0,5-5 0</inkml:trace>
  <inkml:trace contextRef="#ctx0" brushRef="#br0">26610 13333 8016,'0'12'466,"0"0"-177,5 1 1,-4-1-48,4 1 1,-3-5 242,2 0-207,-2 0 0,3 5 1,-5-1 349,0 1-400,0-1 0,4 0-835,1 1-656,-1-1 0,-3 1 251,3-1 1012,-2 0 0,3 6 0,-5 2 0</inkml:trace>
  <inkml:trace contextRef="#ctx0" brushRef="#br0">26796 14139 12005,'0'8'3,"0"0"1,0 0-1286,0 5 1030,0-1-256,0 1 1,1 3-611,3 1 0,-3 1 1118,4-2 0,2-2 0,-1 4 0</inkml:trace>
  <inkml:trace contextRef="#ctx0" brushRef="#br0">26820 14511 8162,'6'12'0,"-5"1"0,3-1 0,-2-4 1429,-2 0 123,0-5-320,0 8-676,5-4 1,-3 6 82,2-1-2023,3 0 1083,-6 1 0,6-1-260,-3 1 1,-1-1-638,5 0 0,-5 2 701,1 3 1,-3-4 496,-1 4 0,6-3 0,1-2 0</inkml:trace>
  <inkml:trace contextRef="#ctx0" brushRef="#br0">26932 15007 7908,'-12'0'5741,"5"0"-4374,-4 0-999,9 0 0,-5 1-837,3 3 1,3-1-727,-3 5 1,2-3 488,2 3 706,0 0 0,6 10 0,1 1 0</inkml:trace>
  <inkml:trace contextRef="#ctx0" brushRef="#br0">26858 15813 7931,'0'-8'492,"0"-1"1,0 5 47,0-4 115,0 5-180,0-8 1,1 6 302,3-4 1,-1 0-112,5 5 0,0-2-182,5 2 1,1 3-9,2-3 0,-2 2-209,2 2 1,-2 6-36,-1 2 1,3 3 56,1 1 0,-1 6 100,-3 3 0,-2 4-147,-3 4 0,3-3-155,-3 3 0,2 1-438,-2-1 176,3 0 0,-4-4 0,4 0-637,-3-1 1,3 0 362,-2-3 0,-2-2-310,1-3 1,0-2-77,5 3 0,-5-8-526,0 0 0,-4-7 523,5 2 837,-7-2 0,9-2 0,-4 0 0</inkml:trace>
  <inkml:trace contextRef="#ctx0" brushRef="#br0">27292 15801 7931,'-6'-13'2263,"-1"2"-1687,-5 3 1,4 1-424,-1 3 1,-3 2 386,-4-2 1,-7 13 497,3 3 0,-4 13-581,0 0 0,-5 4-193,0 0 1,4-3-928,4 3 1,6 0 492,-2-5 0,5 4-994,4-7 655,2 2-296,6-4 0,0-1-2231,0-5 3036,0-1 0,0 0 0,0 1 0</inkml:trace>
  <inkml:trace contextRef="#ctx0" brushRef="#br0">27379 15664 8012,'-6'-7'6293,"5"2"-4632,-5 5-918,6 0-788,0 0 0,6 1 76,2 3 0,3 2-132,1 2 1,1 3-1498,-1-3 1,1-1 306,-1 2 1291,0-1 0,6 4 0,2 1 0</inkml:trace>
  <inkml:trace contextRef="#ctx0" brushRef="#br0">27652 15689 7937,'-13'-6'4324,"6"5"-4023,-4-4 1,4 5 193,-5 0 1,-2 4 343,-2 0 0,2 5-281,-3 0-338,-2 2-55,5 1 0,-4 1-161,6-1 1,-5 0 74,1 1 0,-1-2 23,5-3 1,4 3 222,-1-3-260,7 3-237,-4 2-239,6-1 1,1-1-212,4-3 0,1-2 323,7-6 0,1 0-423,2 0 1,2 0 267,3 0 0,1-1 68,-6-4 1,2 3-242,-1-7 0,-3 5-409,2-4 1,-8 4-127,-3-4 1162,1-1 0,-4-9 0,3-1 0</inkml:trace>
  <inkml:trace contextRef="#ctx0" brushRef="#br0">27565 15664 7710,'-6'-19'-568,"1"5"1356,-4 6 322,-2 0 0,9-3 2850,-7 2-2049,7 4 164,-4 5-1100,6 0 318,0 0-792,0 11 0,0 4-80,0 14 1,0 4-174,0 8 0,0 5 82,0 8-630,0-4 0,6 11 0,1-4 0</inkml:trace>
  <inkml:trace contextRef="#ctx0" brushRef="#br0">21164 11894 7787,'0'-6'67,"0"6"307,0 6 0,1 12 0,2 4 1028,1 5-1058,0 0 0,0 8 87,0-2-187,0 3-79,-4 1 1,2 1-49,2-1 0,-3-5-199,3-3 151,-2-3 151,3-1-366,-3-6 1,3 3 85,-5-6 191,0 1-502,0-10 173,6-2 147,-5 1-192,5-5 38,-6 5 304,0-6 0,-2 0-66,-2 0 1,1-6-284,-5-2 0,1-4 0,-2-5-63,0-4 1,1-2 265,1-2 1,-3-1-19,6-3 1,-4-1-3,4-3 0,0-3 169,4 3-56,0 2 1,0 1 223,0 5 1,1 2-103,3 2 1,3-1 192,6 6 1,-1-1-107,0 5 1,2 3-90,3 1 0,-2 4 34,6-4 1,-5 5 361,5-1 0,-2 4-138,2 4 1,1 4-13,-6 9 1,1-3-111,-5 2-137,1 3 1,-6-3 165,-3 4-346,-3-5 0,-1 5 185,0-4 0,-5-2-619,-4 3 1,-3 0 310,-5 0 1,2-2-297,-5-7 1,0 3 190,0-2 0,0-2-1691,4 1 926,7-5-930,-7 2 1236,15-5 0,-9-1 702,6-3 0,0-3 0,4-6 0</inkml:trace>
  <inkml:trace contextRef="#ctx0" brushRef="#br0">21647 12055 11974,'13'0'-40,"-1"0"19,1 0 1,-1 0-932,0 0 1,1 0 226,-1 0 725,1 0 0,-1-5 0,0-2 0</inkml:trace>
  <inkml:trace contextRef="#ctx0" brushRef="#br0">22082 11968 7929,'0'-8'0,"0"0"0,0 4 449,0-5-156,0 7 1,0-5 1165,0 3-524,0 2-349,-6-9 0,-1 10-171,-5-3 1,-1 2-197,1 2 1,-2 2 13,-2 2 0,0 7-46,-4 5 0,5 6 32,-2-1 1,3-2-121,2 2 1,1-2-249,3 2 124,2-3 0,6-2 227,0 1-574,0-1 1,7-7 242,5-1 1,2-1-213,7 1 0,1-2 160,7-6 1,-3 0-895,3 0 1,-4 0 131,-5 0 0,1 1-868,-8 3 1811,2-2 0,-8 9 0,5-4 0</inkml:trace>
  <inkml:trace contextRef="#ctx0" brushRef="#br0">21126 12514 7978,'-7'0'641,"-4"0"892,10 0-920,-4 0 354,5 0-138,0 0-352,5 0 0,7 0 1,9 0 591,3 0-467,0-6-133,7 5-169,-5-4 0,14 3 36,-3-2 1,3 3-1,-3-3-118,6 2-50,-4-3 0,7 2 169,-4-5-1316,5 5 1021,-3-3 0,5 2-104,1 0 1,0-4-427,-1 4 0,-3-5-384,-1 5 633,-10 0 0,5 4-955,-11 0 1,-5 0-147,-3 0 2,-6 0 1,-2 2 657,-9 2 1,-3-2-131,-1 7 810,-11-1 0,-3 4 0,-10 1 0</inkml:trace>
  <inkml:trace contextRef="#ctx0" brushRef="#br0">21610 12663 7978,'-12'0'3516,"5"0"-1668,1-6-775,6 5-663,0-5 1,0 12-117,0 2 0,0 5-17,0 3 0,0 3-101,0 6 0,4 0 28,1 0 1,-1 4-234,-4 0 1,0 0 100,0-5 1,0 3-557,0 2 0,0-7 312,0 2 1,4-3-192,0 0 0,0-3-48,-4-6-1192,0 0 272,0-5-30,0-1 329,0-6 676,0 0 0,0-10 5,0-2 0,0-9 112,0 0 1,0-3-99,0-5-308,0 3 427,0-10 1,0 8 161,0-5 1,0 6-19,0-2 0,0 4 1010,0 4-603,-5 3 650,3 0 1,-3 5-518,5-4 0,0 7 753,0 2-769,0 5 1,1-6 138,3 5 1,5-1-159,7 5 0,-1 0 141,6 0 0,0 0 7,3 0 0,-3 2-11,0 2 0,-6 3-278,1 5 1,-2 1 186,-1-1 229,-1 0 1,-4 1-249,1-1 1,-7 1-81,2-1 1,-4 0-141,-4 1 1,-3-1-856,-5 1 1,-2-1-582,-2 0 1,-4 1-3017,-4-1 4214,-7 1 0,0 5 0,-7 1 0</inkml:trace>
  <inkml:trace contextRef="#ctx0" brushRef="#br0">5979 9711 8149,'0'-8'906,"0"-1"-1016,0 7-961,0-4 1181,0 23 0,0-1 460,0 17 1,-4 3-117,0 10 164,-6-1-580,9 16 0,-10-3 750,3 8-892,2 3 0,1-30 0,-1 2 267,2 0 0,0 0 0,0 4 0,1 1-30,-1 2 1,0-1-1,2 3 1,0 1-10,-2 2 1,-1 1 0,2 5 0,0 1-450,-1 5 1,-1 2 0,0 2 0,-1 0 381,3-21 0,0 1 0,1-1-1135,-1 21 1,0 1 1126,0-16 0,-1 1 0,0 0 0,2-4 0,1 0 1,-1 0-9,-1 5 0,1 1 0,-1-1-500,-1 1 1,0-1 0,1 1 477,2-1 0,1 0 0,-1 0 1,-2 3-1,0 0 0,0 1-364,1-1 0,1 0 0,-1 1 322,1 0 1,0 2 0,-1-1-6,0 1 1,0 0-1,1 0 1,0 0 0,1 1-1,-1-1 64,0 2 0,0-1 0,-1 0 0,0 0 0,1 0 0,-1 0 52,0 2 1,1-1 0,0 2-1,-2-1 1,0 2 0,0-1-6,2 1 1,0 1 0,-1 0-62,-1-1 0,0 0 0,0 1 75,1-14 0,0 0 1,1 0-1,-1-1-31,-2 15 1,0-2-1,-1 3 1,2-13-1,0 2 1,0 0-1,0 0-34,0-3 0,0 0 1,0-1-1,-1 1 1,1 1-1,-2 0 1,1-1-1,0 1 7,0-1 1,0 0-1,0 0 1,-1-1-1,1 0 1,0 0-1,0-1 1,0 0-15,-1 15 1,1-1 0,0 0-31,0 1 0,0 0 0,0-1 52,0-4 0,-1-1 1,2 0-1,0 0 1,1 0-1,0-1-110,0-2 1,1-2 0,0 1 62,0-3 0,0-1 0,1-1-31,0-4 0,0-2 0,0 1-74,0 22 0,0 0 76,0-4 0,0-1 1,2 0-1,0 0 14,0-3 0,0 0-356,4-3 1,-2 0 246,-3-5 1,0-2 0,3-2 0,1-1 244,-3-3 0,0-1-1078,3-3 1,0-1 868,-4 0 0,-1-2 1,7 27-1093,-3-8 0,-1-11 1180,5-18 0,-5 0 0,1-9 0,-2 4 0</inkml:trace>
  <inkml:trace contextRef="#ctx0" brushRef="#br0">6054 9736 8218,'-7'1'67,"3"3"1,-3 5 336,-1 7-346,-3 3-70,-7 12 0,-3 5-86,-8 5 0,-3 2-53,-5-2 1,4-7-567,0 4-393,5-9 844,-2 1 1,7-11-249,2-2 514,3-3 0,11-8 0,2-6 0,5-12 0,0-7 0</inkml:trace>
  <inkml:trace contextRef="#ctx0" brushRef="#br0">5930 9723 8135,'8'-4'388,"0"0"0,1 0 194,3 4 0,2 10-168,2 2 0,4 9-220,4-1 0,11 9-63,2 4-1128,9 3-418,-2 1 0,11 6 1415,-26-20 0,0 0 0,-2 1 0,1 0 0,-1 1 0,1 0 0</inkml:trace>
  <inkml:trace contextRef="#ctx0" brushRef="#br0">1588 16235 8154,'-19'5'-191,"-5"-3"95,10 9 1,1-9-208,4 7 260,7-7 58,-4 4 0,6-5 17,0 3 72,0-2 0,1 5 231,4-3 0,1-3-162,7 3 175,5 3-145,1-5 0,7 3-28,3-5-87,3 0-23,11 0 1,2 0-18,9 0 1,4 0-256,8 0 0,-30 0 1,1 0 232,2 0 1,1 0 0,5 0 0,1 0-668,1 0 0,1 0 686,-3 0 0,2 0 1,9 0-1,1 0 1,-2 0-1,0 0 14,5 0 0,0 0 1,1 0-1,1-1 1,4-1 0,0 0 0,1 1 0,1 0-23,-20 0 0,1 0 1,-1-1-895,0 0 0,0-1 0,1 1 879,4 2 1,0 0 0,1-1-1,-2-2 1,-1-1 0,1 1-50,2 2 0,0 0 1,0-1-613,-2-1 1,-1-1 0,1 1 666,5 3 1,0 0-1,0-1-369,0-2 0,-1-2 0,1 2 358,3 2 1,0 1 0,0 0-1,2-3 1,0-2 0,1 2-18,-1-1 0,0 2 1,0-1-1,0 1 1,0 0-1,1 1 40,2-1 1,-1 1 0,1 0 0,0-1 0,1 0 0,-1 0-13,2 1 0,1 0 1,0-1-1,1-1 0,1 0 1,0 1 30,-16 0 0,0 2 0,0-1 1,-1 0-1,17-2 0,0 0 0,0 0 49,0 2 0,1-1 1,-1 1-83,-2 0 0,0 0 0,1-1-4,-14 1 1,1-1 0,0 1 0,-1 0 0,15 0 0,0 1-1,0-1-66,-2 0 1,1-1 0,0 1 80,-14 0 0,0 1 1,1 0-1,-1 0 0,-2 0 1,0 0-1,0 0 1,0 0-1,3 0 0,0 0 1,0 0-1,-1 0-41,0 0 0,-1 0 1,0 0-1,0 0 1,0 0-1,-1 0 1,1 0-1,0 0 24,16 0 1,0 0 0,1 0-1,-16 0 1,1 0 0,0 0-1,0 0-40,-1 0 1,0 0 0,-1 0 0,1 0 0,0 0-1,0 0 1,1 0 0,-1 0 19,0 0 1,0 0-1,-1 0 1,1 0-62,-1 0 0,-1 0 1,0 0-1,1 0 67,16 0 0,0 0 0,0 0 1,-15-1-1,-1 0 0,1 0 0,-1 0-11,0-1 1,0 1 0,-1 0 0,1 0 13,1 0 0,-1 0 0,1 0 0,-1 0 0,15 1 0,-1 0 0,0 0 0,-1 0 0,0 0 1,-1 0-33,-1 0 1,0 0-1,0 0 1,-2 0 0,0 0-1,1 0 39,1 0 1,0 0-1,-1 0-75,-1 0 1,0 0-1,0 0 65,-1 2 1,0 0 0,0 0 0,-1-1 0,-1-1 0,0 2-12,-4 0 0,1 1 0,-1 0 0,3-2 0,1 0 0,-1 1-11,-3 0 1,-2 1 0,1 0 9,2 0 1,-1 0 0,0-1 0,-4 1 0,0 0 0,-1 0 0,0-1 0,0 0 0,-1 1 60,-1-2 0,0 1 1,-1 0-1,0 1 0,0 0 1,-1-1-58,24 1 0,-1-1 0,-2 0 0,0 1-5,1-1 0,-1 0 0,-1-1 0,0 0 133,-5 1 1,0 0 0,3-1 0,-1-1-135,-4 0 1,0 0 0,0 2 0,0 0-1,-4 0 0,0 0 0,-5 1 1,0-2 281,-1 0 1,-1-2-1,-1 1 1,-1 0-186,1 0 0,-1 0 0,1 0 0,-1 0-68,-3 0 0,-1 0 0,1 0 0,-1 0 413,-6 0 0,0 0 1,2 0-1,-2 0-520,29 0 1,5 0 77,-5 0 0,-6 0 353,-6 0 1,-4 0-518,-5 0 0,-3-1 823,-9-3 0,-3 3-813,-5-4 1,-2 4 497,-2 1-455,-3 0 1,-6 0 586,1 0-844,-6 0 398,4-5-251,-10 3-181,5-3 1,-6 3-1018,0-2 1427,0-3 0,-6-5 0,-1-1 0</inkml:trace>
  <inkml:trace contextRef="#ctx0" brushRef="#br0">15656 15788 7992,'0'-12'0,"0"-1"0,12 6 891,9 3 0,3 3-434,10 1 0,-1 1-390,4 3 1,-4 3 299,0 6-528,6-1 164,-1 6 1,1 0 81,-6 3 1,-6 2-71,2-2 0,-4 2 16,-4 2 0,-3 0 98,-6 0 1,-5-1-247,-3 1 0,-5 0 17,-7 0 0,-9 4-181,-16 0 0,-7 4 256,-14-4 0,23-13 0,-1 1-933,-5-2 1,-1-1 957,-4 1 0,-1-1 0,-1-2 0,0 0 0,-5 1 0,-2-1 0,-1 1 0,0-1 0</inkml:trace>
  <inkml:trace contextRef="#ctx0" brushRef="#br0">5669 15478 7815,'9'0'168,"-1"0"-113,0-5 0,4 3-12,1-2 0,-1 3 70,1 1 1,0-4 4,4-1 0,-3 1-20,2 4 152,-2-5-193,4 3 0,-3-4 49,6 1 1,0 3-21,3-7 0,-3 5-31,0-4 20,-1 5 1,5-6 11,0 4 0,0-3 0,0 3-22,-1-2 0,3 3-121,2-5 1,-3 5 68,3-4 1,-3 4-7,-1-4 1,0-1 56,-1-3 0,1 4 12,0-1 1,0 1 6,0-4 0,-1-1 33,1 1 1,1-2 121,3-2 0,-1 2-219,5-3 1,-4-1 10,4 2 0,-4-2 51,4 1 1,-4 2 0,4-5 1,-4 3-130,4-4 94,-5 6 1,6-7 0,-4 4 73,2-1 1,-3-2-18,4-4 1,0 1-4,4-1 0,-3 0-6,-1 0-53,0 0 1,-2 1 19,-2-1 0,2 0 1,-1 0 28,2 0 1,-5 1-59,2-1 43,-3 0-519,5 0 434,-5 0 0,10-4 1,-3-1 58,3-2 0,0 3-12,-3-4 0,2 0 10,-1-4 0,1 4 0,3 0 0,-5 0 49,0-4 0,-6 4 107,2 0 0,-3-1 173,-1-3-323,0 0 0,4 4 0,1 0-59,2-2 10,-4 0 1,3 2-1,-3-1 109,1 0 0,1 0-102,-1 1 0,-3-3-162,3 3 1,-1-2 134,1 2 0,-3-3-21,3 3 0,-3-1 48,-1 1 0,0-3-5,-1 3 1,1 1-30,0-1 1,1 1 20,3-1 0,-3-3-2,3 3 0,-1-3-30,1-1 0,-3 4-7,3 0 0,-3 1 34,-1-1 1,0-2-7,0 1 1,-2 3 278,-2-2-810,2 5 541,-4-8 0,5 9 246,-3-6 0,2 4-163,-2-4 1,2 4 19,2-4 1,0 1-38,0-1 0,-2-3 15,-2 3 0,2 1-37,-2-1 1,2 4-22,2-4 1,-4 4 17,-1-4 0,-3 4 3,4-4 1,-5 6 281,5-2 1,-6 1-302,2-1 1,0 3-6,0-3 0,4 3 14,-5 1 0,2 0 5,-1 0 0,-2 1-43,5-1 1,-3 0-88,4 0 1,-5 0 116,5 1-68,-6-1 54,3 0 0,-1 0-3,-1 0 0,5 5-2,-5-1 0,5 2 4,-4-2 0,0 2-6,0 2 1,-3 3 1,2-2 0,2 2-67,-1 2 1,1-1-8,-2 1 1,-2 4 0,3-1 0,0 5-88,0-4-147,0 5 274,0-2 1,1 1-22,3-1 0,2 1 3,-2 4 0,-2 0-21,2 0 0,0 0-22,4 0 1,-1-4 94,1 0 0,0 0 175,0 4 1,0 0-100,-1 0 52,1 0-46,0 0 0,0 4-45,0 0-26,0 0 1,-1 2-185,1 2 180,0-2 1,0 5-37,0-3 1,1-1-90,3 1 1,-3 0 99,3 5 0,-2-1-14,2 1 1,-2-1 26,2 0 1,-2 1 115,2-1 1,-3 1-105,3-1 0,-1 5 20,1-1 0,-3 1 15,3-5 0,-2 5-32,2-1 0,-2 2 31,1-1 0,3-4-59,-2 4 0,1 2-3,-1 2 1,-3-2-255,3 2 246,-3-1 0,1 1 0,0 0-59,2 1 1,-1 1 61,-8 2 1,4 0-13,-4 0 0,4 1 40,1 3 0,-1-3 6,1 3 1,0-3 3,0-1 1,0 0 7,-1 0 1,1-1-36,0 1 0,4 4 45,0 0 1,0 1 152,-4-1 0,0-1-174,-1 5 1,5-4 3,0 4 1,0-4 13,-4 4 0,0-1 4,0 1 1,-1 3-45,1-3 1,1-2-12,3 2 1,-2-4 97,2 4 0,1-5-59,-1 1 1,4 1 0,-4-1 0,5 4 30,-1-4 1,-1 4 4,1-4 1,-1 6-39,1-2 0,3-2-1,-3 2 0,-1-4-15,1 4 1,0-4-1,4 4 0,-4-4 5,0 4 1,0-4 25,4 4 0,1-4-1,-1 4 0,-4-4-22,0 5 0,-1-6-4,1 6 0,3-6 5,-3 6 0,-2-6 7,2 6 0,-1-6-33,1 6 0,3-6-31,-3 6 60,-2-7 1,4 8-9,-2-6 0,2 4 0,-1-4 72,-1-2-54,-5-1 0,8 0 1,-4 2 49,-1 1 1,4 0-18,-6-4 1,4-5 9,-4 1 1,5 0-13,-1 4 1,-2-2 5,-3-2 1,3 2-49,-2-2 0,4 2-7,-4 2 1,0 0-9,-4 0 1,-1-1-4,1 1 0,4 0-93,0 0 1,-1 2 96,-8-2 0,4 3-15,-4-8 0,8 7-60,1-3 1,-3 4-10,-1-7 0,-3 1 109,7-2 1,-3 4-46,-1-4 1,1 0 191,3 0 0,-3-3-50,3 4 1,-3-2 76,-1 2 1,0 2-129,0-2 0,0-2 8,-1 2 1,1-2-38,0 2 0,1 2 2,3-2 1,-3-2-135,3 2 1,-1-2 92,1 2 1,-3-2-104,3-3 0,1-2 42,-1 3 1,2-3 40,-2-2 1,-3 0 1,3 1 1,-2-1-28,2 1 0,-3-1 79,3 0 1,-1 1 10,1-1 1,-3 1-46,3-1 0,1-4 8,-1 0 1,4 1-25,-4 3 0,4-4 18,-4 1 1,4-5-3,-4 4 0,2-1 2,-2 1 0,-2-1 8,6-3 1,-4-1-62,4 5 1,-1-5-1,1 1 0,3 2-323,-3-2 0,3 4 116,1-4 0,0 2-420,0-2 0,2-3 31,2 3 1,-1 2-185,6-2 1,3 0 637,5-4 1,5-5 0,-2-2 0</inkml:trace>
  <inkml:trace contextRef="#ctx0" brushRef="#br0">5396 9351 8130,'-19'-18'905,"1"9"-218,6-4-388,-1 4 39,1 2 1,0-3-47,-1 6 1,5 0 224,0 4-218,-1 5-59,-3 2-180,-1 6 119,7 5 1,-4 8 30,6 11 0,-4 6 44,3 6 1,1 5-166,4 0 1,2 5 113,2-1 0,-1-7-123,5-1 1,0-4 72,4 4 0,0-7-394,-4-6 0,1-4-75,-4-4 0,3-4-252,-4 0 1,4-2-1317,-4-6 881,1-1 68,-5-3 1,-6-2 30,-2-3 904,-3-3 0,-7-5 0,-2 0 0</inkml:trace>
  <inkml:trace contextRef="#ctx0" brushRef="#br0">5037 9711 8130,'-7'0'450,"12"6"0,5-4 551,11 7 0,-1-7-630,5 2 0,5-2-197,3-2 1,5 0-494,3 0 0,-1-4 219,5 0 1,-5-6-1225,2 2 0,0-8 1324,0 0 0,-6-6 0,-6 3 0</inkml:trace>
  <inkml:trace contextRef="#ctx0" brushRef="#br0">5719 9413 8130,'-8'-7'1483,"-1"3"382,1-3-1230,1 6-184,-4-4 635,10 10-612,-10 7 0,8 9 203,-5 8-863,-1-3 206,3 10 1,-4-6-277,6 4 1,0 0-1275,4-5 1297,0 0 237,5-4-2168,-3-1 1356,9-4 1,-3-2-74,8-6 881,-2-5 0,10-2 0,-5-5 0</inkml:trace>
  <inkml:trace contextRef="#ctx0" brushRef="#br0">5855 9451 8130,'6'-7'0,"-5"1"1188,10 6 1,-9 2-23,2 2-805,3 3 0,-5 6 100,7 4-222,-1-3-28,4 9 0,2-9 89,3 2 1,-4 2-416,4-1 1,-2-1-942,2-3-264,-4-6 1,5 2 229,-5-5-27,-1 6 1,1-8 1116,-1 2 0,-5-8 0,-2-3 0</inkml:trace>
  <inkml:trace contextRef="#ctx0" brushRef="#br0">6091 9438 8130,'-12'-7'1165,"-1"-2"-698,1 5 1,-1 1-82,1 7 0,-2 4-146,-2 9 0,1-2 215,-6 6 0,4-1-440,-3 5 0,4 0-448,0 0 0,2-2-732,2-2 0,5-3 630,3-6 1,2 0-480,2 1 1014,0-6 0,0-2 0,0-5 0</inkml:trace>
  <inkml:trace contextRef="#ctx0" brushRef="#br0">6141 9327 8130,'12'0'0,"6"0"0,-4 0 3507,9 0-2325,-9 0 0,9 6 2119,-2 7-1791,-3-1-635,0 12 186,-6-5-644,1 11 1,-6 2-492,-3 5 0,-3 2-700,-1 2 1,-7-1 706,-5 6-4670,-6-1 4415,-7 5 0,-5 5 0,-2 1 1</inkml:trace>
  <inkml:trace contextRef="#ctx0" brushRef="#br0">16487 16284 8068,'0'-12'1475,"0"-1"-1183,0 7 0,0-1 173,0 3-145,0 2 0,1-3-29,3 5 0,-1 0 55,5 0-112,1 0-30,3 5 0,0 3 29,1 9-106,-1-3 1,1 8 0,-1-4 109,0 1 1,2 2-95,3 3 0,-4-3-140,4 0 1,-3-2 153,-2 2 0,5-2-18,-1-2 1,1-4-1270,-5 4 772,1-9 1,3 3-1212,1-2 1067,-1-4 0,-3 5-774,-1-6 338,0 0 0,1 0 938,-1 0 0,1 0 0,-1-4 0</inkml:trace>
  <inkml:trace contextRef="#ctx0" brushRef="#br0">16884 16259 8073,'-13'-11'0,"1"3"1975,-1 3-871,1 5-627,0 0 0,-2 7 870,-3 5-670,-7 11-1165,-3 15-96,-8 6 1,1 7 344,-7 2 279,22-22 0,0 0-274,-3 3 0,1 1 0,-1 2 0,1 1 0,-1-1 0,0 0 0</inkml:trace>
  <inkml:trace contextRef="#ctx0" brushRef="#br0">12281 12973 11335,'0'12'361,"0"1"-368,0-1 150,0 0 1,0 1-335,0-1 163,0 1-97,0-1-370,0 0 330,0 1 0,2 3-170,2 1 1,-3 1-306,3-2 1,-2 0 231,-2 4 408,0 1 0,0 4 0,0 0 0</inkml:trace>
  <inkml:trace contextRef="#ctx0" brushRef="#br0">12331 13618 8307,'0'12'833,"0"-4"157,0 1 726,0-1-1251,0 4 0,0 1-202,0-1 0,0 1 108,0-1-1643,0 0 938,0 6 0,4 0-1033,0 3 0,0 2 272,-4-2 1095,0 2 0,0 2 0,0 0 0</inkml:trace>
  <inkml:trace contextRef="#ctx0" brushRef="#br0">12356 14225 8276,'0'13'953,"0"-1"-578,0 1-290,0-1 1,0 1 68,0-1 1331,0-5-913,0 4 0,0-4-288,0 5 1,0 1-446,0-1 1,0 4-1612,0 1 907,0 5 624,0-3 0,0 2-1332,0 0 796,0-1 391,0 5 1,-2-1 385,-2-4 0,3 4 0,-10 0 0,4 8 0</inkml:trace>
  <inkml:trace contextRef="#ctx0" brushRef="#br0">12306 14784 8201,'0'16'-455,"0"1"0,0-1 1358,0-3-296,0-1-154,0-5 1,4 4 193,0-3 0,1-1 533,-5 1 121,5-5-994,-4 8 1,5-8 98,-6 5-1066,5 0 1,-3 5 497,2-1 0,-3 2-847,-1 3 533,0-4 1,0 9 0,0-4-1070,0 2 1,0 0 1544,0 5 0,0 0 0,0 0 0</inkml:trace>
  <inkml:trace contextRef="#ctx0" brushRef="#br0">12356 15280 8153,'7'12'-473,"-2"0"762,-5-5 0,0 4 1300,0-2-1042,6 2 414,-5-4-285,5 4 0,-6-4-290,0 5 0,0-4 156,0 0-468,5 1-729,-4 3 556,5 1 0,-5-1-1099,3 0 0,-2 1 348,2-1 1,-3 2-190,-1 2 1,0-2 584,0 3 0,0-3 454,0-2 0,0 6 0,0-4 0,0 4 0</inkml:trace>
  <inkml:trace contextRef="#ctx0" brushRef="#br0">12393 15664 8141,'0'15'-4,"0"-2"70,0-4-60,0-2 420,0 4 1,0-4-189,0 6-30,0-7 0,0 5 30,0-2 0,0-2-41,0 1 0,0-4 92,0 4-89,0-5 17,0 8 1,0-8-36,0 5-179,0-5 0,0 8-199,0-3 1,4-1 138,0 1 0,0 1-81,-4 3 0,0-4-4,0 1-77,0-1 0,0 4 366,0 1 1,5-5-81,-1 0 1237,0-5-967,-4 8 0,0-8-127,0 5 1,1-5 830,3 1 1031,-2 3-920,3-6 107,-5 5 177,0-6 3238,0 0-4741,-5 5-444,-2-3 0,-6 7-414,1-5 1,4 6-2787,-1-2 3711,7 3 0,-15 7 0,3 1 0</inkml:trace>
  <inkml:trace contextRef="#ctx0" brushRef="#br0">12418 15962 8166,'-7'0'-103,"1"0"390,6 0 1656,0 0-1553,0 5-1253,0 2 661,0 6 1,0-1-651,0 0 489,0 6 187,6-4 176,-5 4 0,5 0 0,-6 1 0</inkml:trace>
  <inkml:trace contextRef="#ctx0" brushRef="#br0">12443 16111 8394,'-7'0'2516,"1"0"-2284,6 0 0,-1 1-655,-3 3 1,2 6 422,-2 10 0,-3 1 0,0 9 0</inkml:trace>
  <inkml:trace contextRef="#ctx0" brushRef="#br0">12405 17041 8016,'-5'-13'1764,"3"1"-1064,-3 0-104,5-1 335,0 1 621,0-1-1133,0 7 1,5-4-193,4 6 1,2 1 76,1 7 1,5-1 0,-1 5 0,5 6-77,-5 7 1,5-2-120,-4 2 0,1-1-200,-2 5 1,-3 0-114,-1 0 1,0-1-456,-3 1 1,2-1 10,1-4 0,-1 2-590,-3-5 1,2-1-839,-6-3 1048,6-1 625,-9-5 0,6 3-482,-3-6 885,-2 0 0,3-4 0,-5 0 0</inkml:trace>
  <inkml:trace contextRef="#ctx0" brushRef="#br0">12703 17004 8016,'-5'-13'1196,"-4"1"1,2 1 29,-1 3-21,5 2-623,-8 6-77,4 0-182,-5 6 1,-4 6 47,-1 9-685,-5 2 282,3 7 0,-1-3-567,4 1 547,2-1 0,2-3-344,-1 1 1,2-4-534,3 0 0,1-6 0,4 1-2094,-1-2 3023,0-7 0,10 4 0,0-4 0</inkml:trace>
  <inkml:trace contextRef="#ctx0" brushRef="#br0">12728 16842 8016,'0'-7'3845,"5"2"-3074,2 5-836,6 0-109,-1 5 1,-4 2 29,1 6 0,-5-5 0,4 0-827,2 2 0,1 0 581,1-2 1,-4 2-184,1-6 1,-1 0 186,4-4 386,1 0 0,-1 0 0,1 0 0</inkml:trace>
  <inkml:trace contextRef="#ctx0" brushRef="#br0">13026 16855 8016,'0'-7'0,"0"1"1559,0 6 1045,0 0-1943,-6 0-421,-1 0 1,-7 6-132,-2 2 30,-3 3 0,-6 6 1,0 1-36,0 1 1,6-4 36,2 2 1,-1 1-103,2-2 1,3-4 72,5-3 0,5-5-191,-1 4 172,3-5-364,1 2 341,0-5 0,5 0-39,4 0 1,3 0-10,5 0 1,2-1-283,6-3 1,0-2-478,-1-2 1,-4-2-1407,-4 6 1423,4-5 0,-7 6-47,4-5 1,-5 4 766,-3-5 0,2 1 0,-5-4 0</inkml:trace>
  <inkml:trace contextRef="#ctx0" brushRef="#br0">12951 16780 8016,'-5'-12'2547,"-2"0"-1654,0 5-360,1 1-77,6 6-199,0 0 0,0 7 1177,0 5 0,0 9-450,0 12 1,0 10-249,0 11-1043,6 10 1,6 0 0,-2-27 0,0 0 0</inkml:trace>
  <inkml:trace contextRef="#ctx0" brushRef="#br0">10408 12365 8365,'7'-12'-1621,"4"-1"1353,-4-5 226,5 5 0,-3-5 171,-1 5 1,-1 1 166,1 0-234,3-1 1,-5 1 601,2-1-214,-3 1-328,-5 5 633,0-4-83,0 10-465,0-5 0,-7 6-141,-5 0 1,-6 11 131,-7 6 1,-11 12-19,-5 8 0,-8 12-1366,20-19 1,0 2 1220,0 4 1,0 1-35,-5 4 1,0 0-33,-2 4 0,-1 2 27,2 2 1,0 1 0,-8 4 0,-1 0 48,15-16 1,0 1 0,0 0-691,0 0 0,1 1 0,-2-1 666,0-1 0,-1-1 0,0 1 0,0 5 0,1 0 0,-1 1 1,-1-3 1,0 0 0,1 1 0,-2 2 0,0 1 0,-1-1-642,0-1 0,-1 0 0,1-1 652,0 1 0,0 0 0,1 0 82,2-3 0,0-1 0,0 0-435,-2 0 0,0 1 0,2-2 371,-8 16 1,1-2 69,-5-1 1,0-2-1,6-4 1,1-1 8,1-4 0,0-1-54,1-2 0,1-1 86,1-2 0,1-1-203,0-1 1,0 0 105,6-1 0,-1 0 461,-1-3 0,1-1-925,-13 22 1143,-4-5 1,16-6-922,2-9 0,10-9 292,2-3 1,8-5-407,9-3 39,8-4-822,13-10 1074,12-13 0,8-3 0,4-9 0</inkml:trace>
  <inkml:trace contextRef="#ctx0" brushRef="#br0">11276 12712 8429,'0'-12'1049,"-5"5"-1049,4-4 0,-6 10 0,3-3 354,-3 8-170,0 3 1,-10 11-94,1 2-45,-6 9 0,-10 10-33,-5 10 0,17-20 1,-2 0 808,-4 6 1,-1 0-1714,1 6 0,-2 0 1121,-11 5 0,-1 1-1144,5 2 1,0 2 988,6-13 0,-2 1 0,0-1 0,2 0 1,1-1-1,0 1-51,-5 6 1,0 1 0,-1-1-635,2-3 0,0 0 0,0 1 617,-4 4 1,-1 2 0,0-2-1,1-2 1,1-1 0,-1 0-229,-1 1 1,0 0 0,0 0-189,3-2 1,1-1 0,-1 0 386,-4 0 1,-1 0-1,2 0-39,4-3 1,1 0 0,0-1-107,-1-1 0,0-1 1,0 0-1,-12 14 1,0-2 63,5-5 1,2-1-24,4-3 0,0-2-108,-2-1 0,1-2 113,11-4 1,1-1-1,-6-3 1,1-1-343,-9 17 1,3-7 379,9-6 0,7-3-1463,5-4 1546,7-9 0,11-1 0,2-4 0</inkml:trace>
  <inkml:trace contextRef="#ctx0" brushRef="#br0">11587 13692 8374,'12'-25'425,"-5"6"0,3 5 37,-6 6-687,0 5 0,-3-2 330,3 5 372,-2 0-197,3 0 1,-12 5-17,-5 4 0,-6 8 196,-7 8 0,-11 15 188,-5 10 0,13-18 0,-2 1-1653,-2 1 0,-2 2 1104,-2 3 0,0 0 0,-1 5 0,-2 1-35,1 0 1,-2 1 0,-1-2 0,-1 1-475,-3 3 0,-1-1 1,2 1-1,0-1 414,-2 3 1,1 0 0,1-1 0,0-1-26,0 0 1,1-1 0,4-2-1,2-1-284,2-3 0,0 0 0,2-3 0,1 0 77,1 0 0,0-1 1,5-5-1,1 0-705,2-2 1,1-2 462,-13 19 0,9 1 82,5-11 0,10-1-302,-1-3 0,8-4 690,0-8 0,6 4 0,2-9 0,1-2 0</inkml:trace>
  <inkml:trace contextRef="#ctx0" brushRef="#br0">11773 14374 8448,'0'-26'-27,"0"3"-31,0 10-224,0 6 13,0 2 1,-2 6-32,-2 3 0,-5 6 983,-12 11 0,-7 6 1412,-13 15 1,-5 3-2312,20-19 0,-1 2 470,-4 2 1,0 2-192,-1 2 0,0 1 0,-6 2 0,-1 2-83,2 0 1,0 0 147,0-4 1,2 0-159,1 5 0,0-1 0,3-6 0,0-1-173,0 3 1,0 0-1,1-3 1,0 1 159,1 0 1,0 0-554,1-4 1,1 0 347,2-1 0,0-1 1,-19 18-367,3 1 1,9-6-419,7 1 1,6-4-287,6-4 1318,7-2 0,0-2 0,6 0 0,0 0 0</inkml:trace>
  <inkml:trace contextRef="#ctx0" brushRef="#br0">12033 14895 8345,'-8'-11'766,"0"3"1,1 4-504,-1 8 1,-8 3-155,4 5 1049,-14 12-709,0-4 0,-17 22-540,-3-1 1,20-16-1,-1 1 203,-2 1 0,0 0 0,0 2 0,1 1-105,-1-1 1,0 0 0,1 1 0,0 0-119,-1 2 1,0-1-1,1-3 1,1 0-465,2-1 0,0 0 0,-23 24 87,2-2 0,5 0-746,8-4 611,-3 3 97,15-9 0,-6-1-177,10-4 1,1-7 702,3 2 0,2-1 0,3-5 0,4-4 0,3-1 0</inkml:trace>
  <inkml:trace contextRef="#ctx0" brushRef="#br0">12157 15391 8158,'0'-8'839,"0"0"-776,0 5 0,-1-2-59,-3 5 0,1 5 345,-5 3 0,-6 10 543,-7 7 0,-6 5-553,-2 8 0,-10 0-97,2 3 1,-7 4-134,2 4 0,3-5 285,5-2-2674,-1-4 1925,8-1 0,-2-1 254,9-3 0,-2 0-43,5-8 144,1 3 0,3-9 0,1 6 0</inkml:trace>
  <inkml:trace contextRef="#ctx0" brushRef="#br0">12095 15553 8217,'-16'-5'1733,"-1"1"-1217,1 0 0,-1 7 0,-1 5 26,-1 9 0,-6 6-654,-4 6 0,-9 3-486,0 5 1,-2-1 345,3-3 1,0 3-282,0-3 0,-1-2 220,1 3 1,6-6-351,2 6 663,8-7 0,-3 3 0,5-5 0</inkml:trace>
  <inkml:trace contextRef="#ctx0" brushRef="#br0">12182 15801 8227,'0'-13'2500,"-5"1"-2532,-2 5 1,-6 3 206,1 8 1,-7 4-45,-6 9-919,-11 2 503,-3 6 0,-9 0 69,3-1 1,-4 3-1519,0 2 1734,-1-3 0,-5 4 0,-2-5 0</inkml:trace>
  <inkml:trace contextRef="#ctx0" brushRef="#br0">9912 14771 8456,'-37'-19'345,"-1"1"1,3 12-426,2 6 0,-5 11-57,1 10 1,-1 12-214,-8 4 1,1 10 77,-5 3 0,24-24 1,0 0 482,-3 5 1,0 0-1,0-3 1,0-1-103,-4 4 0,0 0 1,-1-1-1,0 0 20,1 1 1,0 0 0,-1 0 0,0 0-104,1 0 0,0 0 0,4-3 0,0 0-10,0-1 0,0 0 1,3-2-1,1 1-507,-20 24 0,4-6 23,7-3 0,0-4-712,5-4 1180,0-2 0,4-7 0,1 1 0,-1 0 0,0 0 0</inkml:trace>
  <inkml:trace contextRef="#ctx0" brushRef="#br0">9044 14461 8472,'-25'-7'0,"0"3"-183,0 14 1,-5 6 0,-5 17-39,-5 9 0,18-16 0,-1 1 100,-3 4 1,-2 0-1,-4 3 1,-2 1-2019,-3 4 0,-1 1 2366,0-2 0,-1 0 1,0 2-1,-2 1 0,-1-2 1,-1 1 187,-4 1 0,0 0-311,0 2 1,-1 0-1,-4 0 1,-1 0-80,3 1 1,1-1 0,0-2 0,0-2-3,2-1 1,-1-1 0,0-1-1,1-1 1,3-3 0,1 0-239,2-2 0,1 0 0,4-3 0,2-1 123,2-1 0,1-1 1,-20 20 160,10-6 1,8-8-70,4-5 0,6-3 0,6-10 0,6-2 0</inkml:trace>
  <inkml:trace contextRef="#ctx0" brushRef="#br0">8349 14474 8533,'-42'8'-87,"1"0"0,-7 6 87,-2 7-3011,1 7 3002,16-10 0,-1 2 1,3 1-1,-1 2 153,-5 1 1,0 1 0,-4 4 0,0 0-224,-2 0 0,-1 0 0,1 3 0,-2 0 110,-2-3 0,-1-1 0,5 2 1,-1 1 32,-1 0 1,-1 0 0,4 0-1,-1 0 10,-3 0 1,1 0 0,3-2 0,0-1-30,0-2 0,1 1 1,4-1-1,1 1 34,-2 0 0,2-1 0,5-2 0,1-1-385,1 2 1,0 0 0,-22 16-354,6 1 1,5-5-24,11-4 1,2-3 681,15-5 0,-2-4 0,10-1 0,0 1 0</inkml:trace>
  <inkml:trace contextRef="#ctx0" brushRef="#br0">8014 14796 8401,'5'-19'0,"-3"6"0,3 15 583,-5 10-950,-11 12 286,-8 13 1,-20 12-270,15-20 1,-1 0 0,-3 3 0,-2 0 356,-5 3 0,0 0 1,-3 0-1,0 0 83,-5 4 0,-1 1 1,-2 0-1,0 0-66,-2-1 1,0 0 0,2 1 0,0 0-14,0 0 1,1-1 0,6-5 0,2 1-88,3-2 1,2 0 0,4-4 0,1-2-213,-14 19 0,8-4-101,16-4 1,6-11 388,11-2 0,0-7 0,0 3 0,0-1 0</inkml:trace>
  <inkml:trace contextRef="#ctx0" brushRef="#br0">9565 14821 10126,'-14'19'322,"-3"6"0,-5 11-108,-11 9 1,-7 6-658,14-22 1,-2 0-1,-4 2 1,-3 0 228,-4 4 0,-1 0 0,-1 2 0,-2-2-50,0-1 1,-1-2-1,3-1 1,1 0 120,1-1 1,-1-2-1,3-2 1,0-1 139,1 0 1,2 0 0,3-3-1,1 0 82,-20 15 0,13-7-22,12-5 0,12-1-57,8-8 0,3-1 0,6-7 0,6-2 0</inkml:trace>
  <inkml:trace contextRef="#ctx0" brushRef="#br0">10222 14920 8352,'-18'0'0,"4"11"0,-13 6 14,2 16 0,-14 5-15,-2 12 1,15-21-1,0 1-521,-3 1 1,0 0-1,-6 2 1,-1-1 609,0-1 0,-2 0 0,-4 1 1,-1 1-78,1-2 0,1 0 0,-3 1 1,1-1 31,3-4 1,1 0 0,0 2 0,0 0-143,1-2 0,1-1 1,6-2-1,0-1-70,-22 14 0,13-5 220,11-7 1,9-6-172,8-2 120,11-9 0,2 3 0,5-4 0</inkml:trace>
  <inkml:trace contextRef="#ctx0" brushRef="#br0">10619 15007 8332,'-18'1'546,"-3"3"1,-6 9-864,-2 7 0,-12 13 236,-5 5 1,19-13 0,-1 1-374,-4 0 1,-2 1-1,-2 3 1,-1 0 433,-2 1 0,-1 0 0,-4 2 0,0 0 78,1 0 0,-1 0 0,-1 0 1,0 0-155,2-2 0,0 0 0,-2 3 1,1 1-91,3-2 0,0 0 0,0 1 0,2 0 20,7-7 0,2-1 0,2-1 0,2-1-59,-15 17 0,9-4 225,7-4 0,11-2 0,10-7 0,3 1 0</inkml:trace>
  <inkml:trace contextRef="#ctx0" brushRef="#br0">11165 15255 8133,'-6'-7'1878,"4"-3"-1274,-7 6 0,0 3-902,-8 9 1,-4 7 131,-8 14 0,-9 6 22,-12 10 1,22-20 0,0 1-196,-5 5 1,0 0 0,-2 0-1,-1 0 443,-3 0 1,0 0-1,1 2 1,1 0-231,0 0 1,0 0 0,2 0 0,2-1-315,4-3 1,0 0-1,4-2 1,1 0-953,-18 18 1392,15-2 0,1-7 0,13-3 0,4-3 0</inkml:trace>
  <inkml:trace contextRef="#ctx0" brushRef="#br0">11562 15367 8152,'-13'-7'108,"1"2"1,0 7 29,-1 6 1,-5 7-288,-2 14 0,-5 3-93,-4 5 1,-6 6-13,-10 2-2158,-1 4 2288,16-27 0,0 0 0,-21 25-93,-3-6 1,3-1-692,1-7 908,6-3 0,-4-5 0,4 0 0</inkml:trace>
  <inkml:trace contextRef="#ctx0" brushRef="#br0">11487 13643 8258,'-62'0'1288,"0"0"1,4 12-399,1 9-1483,-1 8 1,27-9 0,0 2 586,0 1 0,0 0-1237,-3 3 0,0 2 1162,-3 0 0,0 0 135,-4 3 0,0 0-432,1 0 1,-1 0-1,0-2 1,1-1 237,0-1 1,1-1-1,4-1 1,0-1 110,-1-3 1,1-1 0,4 0 0,0-2 125,-22 7-37,10-3-889,13-9 829,10-6 0,2-2 0,6-5 0</inkml:trace>
  <inkml:trace contextRef="#ctx0" brushRef="#br0">11252 12613 8467,'-31'0'0,"1"0"0,-3 0 0,-3 13 0,3 7 955,-8 15-993,-9 9 1,18-15-1,-2 1-119,-3 1 0,-1 0-1034,-6 7 1,0 0 1164,6-3 1,-1 0-73,-6 5 0,-1 0 1,6-5-1,0-1-234,-1-1 1,-1 0-510,2-1 0,0 0 543,3-4 1,0 0-302,5-3 0,1 0 439,0-1 0,1 0 19,-14 9-99,1 8 0,13-20 1231,5 0-991,11-6 0,-2 3 0,2 1 0</inkml:trace>
  <inkml:trace contextRef="#ctx0" brushRef="#br0">11475 12700 8426,'-12'1'-9,"-1"4"0,-1 8-154,-2 12 1,-13 7 25,-8 9 0,11-17 0,-1 2-61,-1 2 1,-2 2-1104,-2 3 0,-2 0 1301,-3-1 0,0-1-22,0 3 0,-1 0-215,1-3 0,0 0 145,0-3 0,0 0 0,2 0 0,1-1-305,2-4 0,2-2 304,-2 1 1,3-1-73,-11 16 0,-6-5 165,18-3 0,1-7 0,11-1 0,5-1 0</inkml:trace>
  <inkml:trace contextRef="#ctx0" brushRef="#br0">11934 12998 8570,'-12'0'3356,"-1"0"-2731,1 5-246,-6 8 1,-1 7-898,-6 9 233,-6 3-1432,-6 5 1184,-7 6 0,15-21 0,-1 1 175,0 4 0,-2 0 169,-8 1 1,-2 1-17,4 4 0,-1 1 1,-9 3-1,-2 0 1,4 4-1,-1 0 1</inkml:trace>
  <inkml:trace contextRef="#ctx0" brushRef="#br0">10483 11894 8266,'-20'-13'300,"4"1"0,2 1 301,2 3 1,-5 4-3,0 8-1341,-10 3 544,6 16 1,-22 10-13,-2 17-1161,19-21 0,-2 2 1399,-2 3 0,-2 1-154,-4 2 0,-1 1 0,2 1 1,0 0 52,-4 1 0,-1-1 0,-2 3 0,-1 0 80,-1-1 0,1 1-3,0-3 1,2 1-634,3 1 0,1-2 634,0-4 1,1-1-585,7 0 0,1 0-247,-6-3 0,1 0 605,10-3 0,1 0 221,-2 0 0,0-1 0,-16 19 0,2-3 0,7-5 0,3-3 0</inkml:trace>
  <inkml:trace contextRef="#ctx0" brushRef="#br0">10594 11844 9969,'-5'-7'814,"2"2"-1807,-5 5 0,-2 11 530,-7 5 0,-2 13 526,-6 9 0,-10 11-47,15-18 1,-2 0 0,-6 3-1,-2 1-559,-2 4 0,-2 1 0,-4 0 0,-1 1 674,-2 2 0,-1 1-1,-1 2 1,-1 0-341,-1 1 0,-1 1 1,-1 1-1,-1 0 300,14-16 0,-1 0 0,1 0-286,0 0 0,1 0 0,-1 0 0,-1 1 0,0-1 0,1 0 159,-17 16 0,2 1-966,2 0 1,1-1 865,2-5 1,1 0-300,-1 5 0,2-1 484,9-12 0,1-1-48,1 7 0,2 0 0,4-7 0,2-1 0,1 2 0,1 0 0,1-3 0,0 0 0,2-3 0,0 1 0</inkml:trace>
  <inkml:trace contextRef="#ctx0" brushRef="#br0">10979 12179 8097,'-31'0'713,"0"6"0,-6 12-748,-1 10-439,-4 18-289,-3 5 1,18-17-1,-2 1 571,-2 1 0,0 2-1324,-5 7 0,-1 1 1445,-6 1 0,-1 1 0,12-11 0,-1 0 0,-1 0-47,-1-1 0,-2-1 0,1 1 266,0 1 1,-1 0 0,0-1-104,2 0 0,0-1 0,-1 0-502,-4 4 0,-1 0 1,1-1 687,3-2 1,2 0 0,-2 0-337,-6 3 1,0 0 0,0 0-1,7-4 1,1 1 0,0-1 214,1 0 0,-1-1 0,1 0-52,-14 11 0,1 0-41,3 1 1,1-1 0,5-10 0,2 0-299,2 0 1,1 0 49,6-5 0,2 0 22,-12 19 1280,12-12-1748,7-12 677,11-7 0,7 0 0,7 1 0</inkml:trace>
  <inkml:trace contextRef="#ctx0" brushRef="#br0">11004 12440 8124,'-13'-11'0,"1"2"0,-5 5 217,1 8-226,-6 9 1,-3 9-189,-8 11 0,-10 8 2,18-13 1,0 2-93,-2 1 0,-1 1 0,-7 8 0,-1 0 690,-1 1 1,-1 1 0,-6 4 0,-1 0-1184,-3 4 0,0 0 857,3-1 0,-2 1-85,11-14 0,-1 1 0,1 0 0,3 0 0,0-1 0,0 1-5,-3 2 1,0-1-1,0 1 1,1-1-1,0 1 1,1-2-522,0 0 0,1-2 0,0 1 530,-11 14 1,0-1 55,-2 1 0,1-2 0,9-6 1,2-1-34,-2 0 0,2 0-308,6-4 0,2-2-431,4-3 1,1-2 201,-9 20 33,16-8-652,3-10 1137,11-7 0,0 4 0,0-3 0</inkml:trace>
  <inkml:trace contextRef="#ctx0" brushRef="#br0">11264 13010 8907,'-12'0'1383,"3"7"-1405,1 5 0,0 6-185,-5 7 1,-4 7-57,-4 5 0,-8 6 85,-4 6 0,10-19 1,-1 0-203,-2 0 0,-2 2 909,-4 5 0,-1 1-344,-1 0 0,0 0 0,-5 3 1,0-1-241,2 0 1,0-1-1,-6 3 1,0 1-45,4 1 1,0-1 98,-5-1 0,1 0 0,4 0 0,-1 0 0,-1-1 0,-2 0 0,1 1 0</inkml:trace>
  <inkml:trace contextRef="#ctx0" brushRef="#br0">9540 14523 8555,'7'-5'0,"0"-2"-79,-3-6 0,-2 1-95,7 0 157,-7-1 370,9 6 70,-9-4 0,3 10-773,-5-10 60,0 9 263,0 2-39,-5 13-131,-8 6 330,-11 17-326,-8 3 0,11-13 0,-2 3 223,-2 0 1,0 0 0,1-1 0,-1 0-21,-2 1 0,0 0 0,1-3 0,1-1-204,-25 25 1,7-6 90,6-7 1,6-5-271,6-4 0,10-3 373,2-4 0,4 2 0,-4-3 0</inkml:trace>
  <inkml:trace contextRef="#ctx0" brushRef="#br0">9689 14350 9874,'-25'0'717,"0"0"1,-4 12-47,0 9 0,-11 13-804,-1 12-432,15-20 0,-1 1 0,-3 6 0,-2 0 617,-3 4 1,0 1-361,-1 3 0,-1 0 0,0 0 0,0 0 1,-1 2-1,1 1 0</inkml:trace>
  <inkml:trace contextRef="#ctx0" brushRef="#br0">9217 13692 8512,'0'-7'308,"0"2"109,0-1-110,0 5 0,0-3 17,0 8 1,0 4 493,0 9-472,0 2 0,0 11-15,0 3 1,0 7 169,0 2-223,0 5-784,0-9 608,0 10 18,6-9 1,-5 4-136,3-6 1,2-1 39,-2-3-535,6 3 447,-9-10 0,4 3 75,-5-9 1,5-2 84,-1-5-50,0-1-574,-4-5-356,0 4 198,0-10 288,0 5 0,-4-12-795,0-2 750,-6-3 0,3-7-317,-5-2 199,5-9 217,-4-3 171,9-5 0,-3-9 172,5 1 0,0-6 0,0 5-459,0-2 459,0 4 0,-4 1 0,0 6 717,-1 5-583,5 2 0,0 9 1096,0 1-565,0 5-416,0-3 0,2 7 97,2 2 0,-1 0 80,5 5 1,-4-5 492,4 5 1,2 0-425,7 4 0,-2 0-150,5 0 0,1 4 65,4 0-72,0 6-116,-1-3 0,4 5 99,-3 1-116,2-1 0,-11 0 9,4 1 1,-6-1-84,-2 1 1,-1-5-299,-6 0 110,-1-5 1,-4 8 221,-6-4-189,-1 5 7,-16 1 0,-3 0 169,-12 4-790,-4-3 457,3 4 1,-6-6 54,7 0 1,1-1 94,12-2 1,-1-4-55,10-5 0,-1 0-49,5 0-2890,5 0 1932,1 0 0,8 0-28,2 0 1120,3-5 0,16-8 0,3-6 0</inkml:trace>
  <inkml:trace contextRef="#ctx0" brushRef="#br0">9664 13742 14698,'12'0'1136,"1"0"-871,-1 0-737,6 0 1,1 0 306,6 0-26,0 0 0,0 0-427,-1 0 24,1-6 1,0 5-1950,0-3 2042,0 2 1,0 2 500,-1 0 0,1 6 0,0 1 0</inkml:trace>
  <inkml:trace contextRef="#ctx0" brushRef="#br0">10272 13630 8388,'0'-12'0,"0"-1"290,0 1 1,0 4 1206,0-1-839,0 1 1,-6-3 157,-2 3 1,1-2 28,-1 6-284,-1 0-390,-8 4 0,1 1 171,-4 3-10,-1 3-127,-4 11 1,5 0 65,-1 3 1,2 2 126,-2-2-207,3 8 0,7-6 74,3 6 1,2-9-307,6 4 65,0-2 0,2-1-248,2 0 183,3-6 55,5 3 1,6-3 267,3-3-199,2 4 0,7-11-1948,3 3 893,3-2 15,1-1 638,-5-3-2550,4 3 1302,-10-5 651,4 6 916,-5-5 0,-4 9 0,0-6 0,-1 0 0</inkml:trace>
  <inkml:trace contextRef="#ctx0" brushRef="#br0">9093 14461 8461,'-19'0'0,"6"0"0,8 0 0,5 0 0,0 0 1095,5 0-204,2-5 0,11 3-56,3-2-249,8-3 0,14 4 926,10-5-623,12 0-889,4-4 0,-30 5 1,1 1 188,-1 0 1,0 0 0,1 0 0,0-1-56,-1 1 0,1 0 1,0-1-1,0 0 70,1-1 1,0 0-234,0 1 1,-2 0-482,-1-2 1,-1 0 380,0 2 0,0 2 0,-2-2 1,0 1-600,1 0 0,-1 0 398,24-7 247,2 6-2711,-12-4 1363,-10 10 373,-3-5-1203,-17 6 996,-1 0 1265,-11 6 0,-2 1 0,-5 5 0</inkml:trace>
  <inkml:trace contextRef="#ctx0" brushRef="#br0">9738 14498 9203,'-7'0'2279,"2"0"-2311,5 0 817,0 0 1,0 10 89,0 2-303,0 9-50,0 4-196,0 7 0,0 5-21,0 0 0,0 4 117,0 1 0,0 0-42,0 0-541,0-4 197,0 5 1,0-10-382,0 0 322,0-5 0,0 6-136,0-5 1,4-1 99,0-8 0,0 0-543,-4-4 1,2-3-145,2-1-450,-3 0 367,5-10 751,-6 3-90,0-5 0,0-1-64,0-3 0,0-9 0,0-9-326,0-5 140,0-5 1,0-7 72,0-2 0,0 4 335,0 0 1,0-3-54,0 7 1,0-5 539,0 10 1,0-6-268,0 6 1,0-1 521,0 4 1,0 4-259,0 0 1,5 2 378,3-2-536,3-2 325,2 9-318,-1-4 1,2 6 33,3 0 0,-2-1-159,5 1 1,-4 5-3,0 3 1,2 1-105,-1-1 1,-1 2 161,-3-2 0,3 8 7,1 5-250,-6 2 139,0-4 0,-6 4 88,3-3 16,-2 3-108,-6 1 1,0 1 150,0-1-248,0 1 90,-6-1 0,0 0-113,-7 1 1,-3-5-238,-1 0 0,-5 1-461,1 3 496,-2-5 0,-1 0-331,4-3 1,-2-3-1466,5 3 375,-5-2 1,8-2 120,-2 0 32,8 0-541,2 0 1984,6 0 0,0-6 0,0-1 0</inkml:trace>
  <inkml:trace contextRef="#ctx0" brushRef="#br0">9763 14536 8393,'-7'0'-1188,"0"0"914,3 0 592,3 0 1,-5-6-231,6 5 1219,0-5-479,-5 1-113,3 3-382,-3-3 1,5 3 408,0-2 265,0 3-678,0-5-63,0 6 19,0 0-213,0 6 194,0 1 17,0 11-67,0 1 0,0 7 22,0 3 0,0-1-58,0 5 1,0-2-101,0 2 1,0-2-219,0-6 1,0-1-908,0 1 580,0-6 275,0 5-20,0-10-874,5 4 525,-3-11 1,5 4-979,-3-3 163,-3-3-255,5 1 1629,-6-6 0,0-6 0,0-1 0</inkml:trace>
  <inkml:trace contextRef="#ctx0" brushRef="#br0">9726 14536 8393,'0'-7'-619,"0"-4"0,4 8 1312,0-5-231,0 5 325,2-8-529,1 4 0,5-4 167,0 3-264,1 2 1,-5 2 53,0 0 0,1-2-3,3 2 1,0 3-52,1-3 1,-1 2-124,1 2 1,-1 0-1,0 0 93,1 0 1,1 0-213,2 0 108,-2 0 0,0 4-37,-6 1 0,0 3 56,5-4 1,-2 6 47,-3-2 0,2-1 62,-6 1 1,4-4-79,-4 4 1,2-1 379,-2 2-361,-3 2 78,5-10 337,-6 10-150,0-4-191,0 5 1,-2-1 46,-2-2 1,1 2 143,-5-3 0,-1-1-608,-8 1 0,2 0 138,-6 5 87,6-1-1216,-8 1 1,3-1 234,-5 0 667,1 1 219,-7 5 1,0 1 0,-7 6 0</inkml:trace>
  <inkml:trace contextRef="#ctx0" brushRef="#br0">7977 17041 8054,'0'-13'40,"-4"1"79,-1 0 113,-4 5-174,7-4 1,-9 5-144,3-2 0,-3-2 228,-1 6 0,-1 0 265,1 4-374,-1 0 0,1 0 82,0 0 0,-1 6 133,1 2-42,-1 8-145,1-2 0,0 10-132,-1-4 1,5 5 173,0 4 0,3-1 14,-3 5 1,5-4-198,-1 4 168,3-6-12,1 9 1,0-10 241,0 3-56,0 3-171,0-6 0,4 6 37,0-3 0,6-3-23,-2 3 1,-1 1-4,1-1 1,1 1 65,3-1 0,-4-1 5,1 5 1,-1-6-111,4 2 62,1 3-22,-1-6 0,0 6-2,1-3 0,-5-3 74,0 3-47,1-3-27,-2-1 1,-1 0 61,-1 0 0,-4-5 3,3 1 1,-3-5 30,-1 5 1,0-6 114,0 2 1,-1-3-12,-3-2 0,-3 0-10,-5 1-92,-1-1-45,-5 1 0,-1-5 137,-6 0-735,0 0 396,1-1 0,3-1 94,0-6 0,6 0 164,-1 0-211,2 0 0,7-11 0,1-3 0</inkml:trace>
  <inkml:trace contextRef="#ctx0" brushRef="#br0">8076 18368 8152,'7'-6'-1129,"-2"4"565,-5-7 1011,0 7 274,0-9 284,0 9-574,0-3-71,0 5 349,0 0-501,0 5 0,4 2 0,1 5 1,-1 2-264,-4 3 70,5-3 0,2 3-102,6-4 0,-1-6 77,0-3 0,1-3-73,-1-1 0,2 0 130,2 0 0,-2-1-29,3-3 1,-3-3 18,-2-6 0,-1-3 124,-3-1 0,2-1 121,-6 2 0,0 2 56,-4-2 1,0-2 52,0 1 0,-5 1-180,-4 3 0,-3 5-3,-5 0 0,-2 5-287,-6-1 1,1 4-998,-1 4 1076,0 3 0,-5 11 0,-2 1 0</inkml:trace>
  <inkml:trace contextRef="#ctx0" brushRef="#br0">8150 16830 8103,'0'-8'0,"0"-1"0,0 7-569,0-4 2065,0 1-910,0 3 1,0-2-236,0 8 0,6 3 3,2 6-344,-2-1 1,5 5 0,-3 0 182,3 3 1,1 0-177,1 5 1,-2-6 58,-3-2 1,3 1-199,-3-2 1,3 2-15,2-1 0,-1-7-605,1 2 71,-1-2 0,0 1-38,1-3 2,-1-3 215,1-5 0,-2-1 491,-3-3 0,3 3 0,-10-16 0,5 3 0</inkml:trace>
  <inkml:trace contextRef="#ctx0" brushRef="#br0">8423 16842 8607,'-12'-5'109,"4"3"77,-1-2 1,1 4-47,-4 4 0,-1 3 162,1 6 1,-5 1-371,1 2 170,-6 3-222,2 1 1,0 2-253,-1-6 0,10 5 66,-1-5 0,3 1-159,1-5 1,-2-3 83,6-1 94,0-5 287,4 2 0,6-5 0,1 0 0</inkml:trace>
  <inkml:trace contextRef="#ctx0" brushRef="#br0">8448 16706 9233,'12'7'491,"1"4"-224,-1-10 0,1 9-182,-1-6 1,-4 0 28,1-4-948,-1 6 579,-1-5 0,4 5-849,-3-6 574,3 0 219,2 0 0,-1 0-395,0 0 266,1 0 440,-6 0 0,4 0 0,-4 0 0,5 0 0</inkml:trace>
  <inkml:trace contextRef="#ctx0" brushRef="#br0">8721 16694 8251,'-12'0'1008,"-1"0"-747,1 0 1,-1 5 0,1 3 0,-5 3-76,1 2 1,-1-1-87,5 1 1,-5-1-118,1 0 0,3-1-41,5-2 1,5 2-55,-1-3 0,-1-1 157,1 1-166,-1-5 152,5 2-124,6 1 0,5-5 109,6 3 0,-1-4-1,-3-4 0,3 3-714,1-3 464,-1-3 0,1 4-66,-1-5 1,1 5-328,-5-1-146,-5 3-183,4 1 957,-10-6 0,10 5 0,-4-5 0</inkml:trace>
  <inkml:trace contextRef="#ctx0" brushRef="#br0">8647 16656 8103,'0'-7'819,"0"2"2,0 5 275,0 0 0,0 5-710,0 4-379,0 7 56,5 4 0,-2 8 292,5 1-59,-5 11-59,8-12-410,-4 19 1,5-9-1,1 12 1</inkml:trace>
  <inkml:trace contextRef="#ctx0" brushRef="#br0">9031 17463 8047,'0'-20'0,"-1"2"309,-3 6 1,1 1 259,-5 3-154,-1-3 0,-3 5-195,-1-2 0,1 2 5,0 6 1,-5 6 15,1 2 0,-1 4-27,5 5 1,3 2-167,1 6 1,4 1 106,-4 3 1,5-1 103,-1 5 0,2-4-70,2 4 1,0 0-50,0 4 0,5-4-74,-1 0 0,4-4-160,-4 4 0,6-5-11,-2 1 0,-1-2-300,1 2 0,-5-4 28,1 0 0,2-2-268,-2-6 0,0 4 22,-4-5 1,0 1 32,0-5 0,-6 0-630,-2 1 1220,3-1 0,-12 1 0,3-1 0</inkml:trace>
  <inkml:trace contextRef="#ctx0" brushRef="#br0">8733 17797 8047,'0'-12'678,"0"0"0,0 3-489,0 1 1,5 4-173,-1-4 1,5 3 292,0-3 0,3 5-108,5-1 1,-4-1-157,4 1 0,1 0-33,-2 4 1,5 0-304,-4 0 0,3 0 320,-3 0 1,3 0 129,-3 0 1,5 1-161,-1 3 0,-3-3 0,0 5 0</inkml:trace>
  <inkml:trace contextRef="#ctx0" brushRef="#br0">9304 17574 10161,'-8'2'314,"-1"2"1,5 3-84,-4 5 0,0 6 115,-5 3 0,2 2 100,3 2 0,3-5-663,5 1 1,0 0-247,0 4 1,0-6-372,0-3 0,1-2 236,3-1 1,3-5-176,5 0 1,1-5 247,-1 1 525,1-3 0,5-1 0,1 0 0</inkml:trace>
  <inkml:trace contextRef="#ctx0" brushRef="#br0">9453 17587 8047,'0'-7'0,"0"1"225,5 6 0,1 6 879,2 2 1,3 4-905,-3 5 0,-1-2-34,2 6 1,-2-5-198,1 5 1,3-5-176,-3 5 1,-1-6-207,1 2 0,-1-8 44,1 0 0,3-5-842,-2 4-139,-4-5 604,6 2 745,-9-5 0,9-11 0,-4-2 0</inkml:trace>
  <inkml:trace contextRef="#ctx0" brushRef="#br0">9614 17624 8047,'-8'5'683,"0"4"1,-1 2-292,-3 1 0,0 6-170,-1 3 1,-3 2-9,-1 2 0,-4 0-251,5-1 0,-1 1-379,5 0 1,-1-6-478,1-2 77,5-3 0,0-3-221,3-3 1037,3-3 0,1-5 0,7 0 0</inkml:trace>
  <inkml:trace contextRef="#ctx0" brushRef="#br0">9651 17475 8047,'13'-7'664,"-1"2"1,5 5-59,-1 0 0,2 0-133,-1 0 0,-2 5 108,6 3 0,-5 9 77,5 3 0,-6 0 252,1 0 1,-6 1-107,-2 4 0,-1 4-309,2 0 0,-4 0-200,-5-4 1,0 5-268,0 3 1,-10 4-493,-2 4 464,-14 4 0,-6 10 0,10-27 0,0 0 0</inkml:trace>
  <inkml:trace contextRef="#ctx0" brushRef="#br0">10483 17934 8038,'0'-13'0,"0"1"0,0 0 0,0-1 0,-2 5-26,-2 0 0,3 4-38,-3-5 529,2 6-220,2-8 0,-1 10 222,-3-3 37,2 3 216,-3 1-188,5 0-291,0 0-141,5 0 0,-1 0 43,9 0 1,1 0-66,6 0 1,4-5-134,-4 1 0,4-1-245,1 1 0,4 1 149,-1-5 1,3 4-525,-2-5 1,-4 6 55,-1-1 0,0 3-1147,-8 1 1766,1 0 0,-10 5 0,-2 2 0</inkml:trace>
  <inkml:trace contextRef="#ctx0" brushRef="#br0">10557 18083 8038,'-12'5'1449,"5"-3"-1309,1 3 0,8-5-9,2 0 1,4-4-75,8 0 1,4-6 34,5 2 1,5-5-165,3-3 0,3 2-221,1-2 0,0 6 293,0 2 0,6-1 0,1-3 0</inkml:trace>
  <inkml:trace contextRef="#ctx0" brushRef="#br0">11401 17649 8207,'5'-7'903,"-2"0"-470,5 3 0,0 2-54,5-2 0,-1-1-187,1 0 1,3 0-160,1 1 1,5 2-95,-2-2 0,0 3-294,0 1 1,-3-4-511,4 0 731,-6 0 1,3 4-754,-6 0 1,-5 1 35,-3 3 851,-3-3 0,-6 10 0,-2-4 0</inkml:trace>
  <inkml:trace contextRef="#ctx0" brushRef="#br0">11438 17686 8145,'0'8'135,"0"0"0,0-4-236,0 5 0,0 0 697,0 8 0,0-2-174,0 6 0,0 4-170,0 3-239,0 1-21,0-4 0,0 0-208,0 0 0,0 0 307,0-1 1,0 0 54,0-4 0,0 3-396,0-7 0,0-4-1450,0-3 956,0-1 0,0 0 744,0 1 0,0-7 0,0 4 0</inkml:trace>
  <inkml:trace contextRef="#ctx0" brushRef="#br0">11401 17996 8207,'-7'0'1541,"1"-2"-734,6-2-548,0 3 1,6-9 6,2 6 0,8-6 177,5 2 0,3-3-1267,0-1 436,7-1 307,-5 6 1,8-4-2332,-5 3 2412,0 3 0,-4-1 0,0 6 0</inkml:trace>
  <inkml:trace contextRef="#ctx0" brushRef="#br0">10247 17773 8126,'0'-13'-97,"0"1"220,0-1 1,0 5 130,0 0 0,0 0-120,0-5 1,-6 2 4,-2 3 0,1-2-196,-1 6 228,0-6 0,-5 9-23,1-3 1,-1 4 4,1 4 1,0 3-31,-1 5 1,1 6-27,-1 3 0,2 2 45,3 2 1,3 0-145,5 0 0,-5 0 82,1-1 0,0 0 63,4-4 1,2-2-266,2-5-536,-3-1 555,10 1 0,-4-7 96,5-1 0,-1-5-131,-2-5 1,3 1 54,0-8 0,1 1 26,3-10 0,-3 5 14,-5-5 0,3-4-1,-3-4 0,2 0 0,-2 5 1,2-7 1,-6-2 1,0 1 11,-4-1 0,0 6 0,0-2 0,0 3 214,0 1 1,0 1-78,0 4 0,0 2 931,0 6-298,0 5 25,0-4-555,0 9 0,0-2 70,0 8 0,0 9-120,0 7 1,0 4-95,0 1 1,0 1-152,0 3 0,0-3 84,0 3 0,4-3-403,1-1 1,0-2-41,-1-2 1,-2 1-232,2-6 0,-2 1 331,3-5 1,-4-3-481,3-1 313,-3 0 0,1 3-168,2-3 0,-3-1-94,3-3 773,3-2 0,0 3 0,6-5 0</inkml:trace>
  <inkml:trace contextRef="#ctx0" brushRef="#br0">10421 17649 8126,'0'-7'-289,"0"-4"1680,0 9-356,0-3-75,0 5-266,0 0-306,0 5 0,0 2-143,0 6 0,4-1-20,0 0 0,5 1-71,0-1 1,-2 2-136,1 2 0,-4-2 289,4 3-753,1-3 372,3-2 0,-4 0-347,0 1 1,-3-5 230,3 0 1,-4-1-355,4 1-217,-5 3 192,8-4 0,-10 2-459,4-1-249,1-5 238,-4 2 311,3-5 727,-5 0 0,0 0 0,0 0 0</inkml:trace>
  <inkml:trace contextRef="#ctx0" brushRef="#br0">10582 17649 8126,'0'-9'343,"0"1"476,0 5-107,0-2 0,0 3 295,0-2-576,0 3 0,-4-3-131,0 8 0,-8 3-31,0 5 0,-2 6-236,-6 3 1,3 6-344,-4 2 1,2 6-393,-2-2 0,-2 0 516,2 4 186,3-3 0,-5 15 0,4-5 0</inkml:trace>
  <inkml:trace contextRef="#ctx0" brushRef="#br0">9515 17611 8139,'0'-12'-85,"-6"0"1,5 3 233,-3 1 1,3 0 227,1-5 1,-2 5-53,-2 0 0,3 4 664,-4-5-251,4 7-126,1-4-567,0 6 1,-4 6 140,0 2 0,0 7 249,4 2 0,0 5-165,0-2 0,0 8-166,0 1 1,0-2 135,0-6 1,0 2 14,0-2 1,1-3-221,3-1 1,-1-4-306,5 0 0,-4-1 42,5 1 0,-5-5 144,4 0 0,0-5-70,5 1 1,-5-3 80,0-1 1,1-1 39,3-3 0,-1 1-2,-3-5 1,3 0-8,-2-5 1,-3-3-50,3-1 1,-5-4-151,4 5 1,-1-6 56,1 1 0,-2 2 202,-6-2 1,0 6 117,0-1 0,0 2-18,0 1 185,0 6 133,0-4 567,0 10-537,0-4-341,0 5 0,0 5 206,0 3 1,0 5-102,0 3 1,0-1-481,0 6 143,0 0-2,0 4 0,0-5-55,0 1 1,0-5-194,0 5 0,0-6-490,0 2 1,4-3 133,0-2 1,2-4-1595,-2 1 309,-3-1 1998,5-1 0,-1 4 0,2-4 0</inkml:trace>
  <inkml:trace contextRef="#ctx0" brushRef="#br0">9503 17549 8148,'0'-7'200,"0"2"134,0 5 1,0 5 587,0 4 1,0 2-506,0 1 0,-2 6-128,-2 3 1,3-2-147,-4 2 1,4-1-120,1 5 0,0 0-2372,0 0 2348,0 0 0,0-1 0,0 1 0</inkml:trace>
  <inkml:trace contextRef="#ctx0" brushRef="#br0">10495 17673 8132,'0'-8'454,"0"0"120,0 5 223,0-8-104,0 4 168,0 0-305,0-4-16,0 10-234,0-5-268,0 6 1,-1 0-3,-4 0 0,0 6 122,-3 2 1,-2 3-95,6 2 0,-4 0 59,3 4 1,-3-3-31,4 2 1,0 2 49,4-1 1,0 3 6,0-3 1,0-1-96,0-3 0,1-1 12,3 1 1,-2-1-49,2 0 1,3-3 141,1-1-253,-2 0 0,3 0-170,-5 1-105,6-7 278,-3 4 56,5-6 1,1-1-142,-1-4 0,1-1-172,-1-7 0,-1 1-177,-3-1 1,3 0 190,-2-4 0,2 2 241,1-6 1,-4 6 5,1-1 1,-3-2 198,3 1 0,-2 1 136,-3 3 121,-3 1 1,5-1-125,-6 1 0,0 4 321,0-1 624,0 7-394,0-4 3,0 6-984,0 0 280,0 6 1,0 1 95,0 5 1,0 0-84,0 1 0,0 3 3,0 1 0,0-1-366,0-3 0,0 3 119,0 1 0,0-5-690,0-3 1,4-1 30,0 4 0,0-4-1281,-4 1 1448,0-1 0,1 3-612,4-3 756,-4 3 1,3-8 481,-8 5 0,-3-5 0,-5 3 0</inkml:trace>
  <inkml:trace contextRef="#ctx0" brushRef="#br0">10532 17636 8157,'-5'-7'1538,"3"2"-1325,-3 5 0,5 1 12,0 3 0,-2 5 1,-2 7 0,3 2-42,-3 3 1,2 2-21,2-2 0,0-2 66,0 2 0,0-5 0,0 5 1,0-6-354,0 2 0,0-4-71,0 0 1,4-5-343,1 0 245,-1-5 39,-4 8 66,5-10 110,-3 5 1,9-6-34,-3 0 0,-1-6-133,1-2 0,0-3 110,5-1 0,-5-1-156,0 1 0,1-5 198,3 1 1,-4-1 35,1 5 1,-3-5-15,3 1 1,0-5 30,-5 5 1,5-1 240,-5 5-330,0-1 11,2 1 664,-5 5 720,4 2 796,-5 5-846,0 0-799,0 5 1,0 6-582,0 6 1,-4 5-522,0-2 1,0 1 609,4 4 72,0-3 0,0 14 0,0-5 0</inkml:trace>
  <inkml:trace contextRef="#ctx0" brushRef="#br0">11984 17636 10300,'-9'2'990,"1"2"0,0 3-373,-5 5 0,1 6-270,0 3 0,3 2-105,1 2 0,5 1 15,-1 3 0,3-3 0,1 3 1,0-3-16,0-1 0,1 0 87,3 0 0,3-5 60,6 1 1,-1-6-1051,0 2 0,2-5-1234,3-4 1,-4 3 800,4-2 1094,2-4 0,-5 6 0,4-4 0</inkml:trace>
  <inkml:trace contextRef="#ctx0" brushRef="#br0">12269 17773 8146,'5'-7'1156,"-3"-4"27,3 9-602,-5-3-104,0 5-206,0 0 1,4 1-16,1 3 0,4 5-7,0 7 0,0-1 7,-1 6 1,3-2-338,-2 2 1,0-2-123,0-2 1,2-4-198,-3 4 1,-1-5 204,1-3 207,-5 2 0,7-9-1039,-6 7-1499,0-7 2526,-4 4 0,0 0 0,0 0 0</inkml:trace>
  <inkml:trace contextRef="#ctx0" brushRef="#br0">12492 17785 8146,'-8'-7'987,"0"3"1,-1 3-577,-3 1 1,-2 1-171,-2 3 0,-4 8 473,-4 9-371,-1-3 1,0 5-341,0-2 1,4-2-406,1 2 0,9-6-1410,-2 2 1450,4-3 0,2-2-1647,3 0 1033,2-5 976,2-1 0,0-1 0,0 2 0</inkml:trace>
  <inkml:trace contextRef="#ctx0" brushRef="#br0">12505 17673 8531,'8'0'1171,"0"0"-1144,-5 6-19,8 1 0,-10 1-2,3 0 1,2-4 0,-2 5 0,6-5 121,-2 4 1,-1-5-907,1 1 1,-4 1 116,5 0 1,-1-1 660,4-4 0,1 0 0,-1 0 0</inkml:trace>
  <inkml:trace contextRef="#ctx0" brushRef="#br0">12740 17673 8300,'0'7'982,"-7"4"-670,-5-2 0,0 2 3,-5 1 1,-2 0 149,-2 1 1,2-1-229,-2 1 1,6-2 26,-2-3 1,8 1 205,1-4-169,-1 4-216,2-7 46,2 3-221,5-5 1,7 0 83,5 0 1,2 0-90,7 0 0,-5-4-755,5 0 1,-2-4 50,2 3 1,-2-3-1274,-2 4 1403,-4-6 669,5 4 0,-11-7 0,-1 1 0</inkml:trace>
  <inkml:trace contextRef="#ctx0" brushRef="#br0">12691 17611 11704,'-7'6'842,"1"1"-823,6 5 1,0 5 118,0-1 1,0 2-244,0-1 0,0-2-224,0 5 0,4-4-259,1 0 0,0-2 112,-1-2 1,-2 1-573,2-1 0,1-4 1048,-1 1 0,6-1 0,-3 4 0</inkml:trace>
  <inkml:trace contextRef="#ctx0" brushRef="#br0">12852 17599 8250,'12'-4'511,"1"0"0,-5 0 1968,0 4-1570,6 0 1,0 0 351,2 0 1,-2 5-719,-1 3 1,-1 7-237,0 2 0,-3 5 2036,-1-1-1045,-5 2-791,2 7 1,-5-2-184,0 5 0,-1 0-849,-3 4 1,-5 2-1004,-7 2 0,-5 3 1079,-8 6 171,-2 5 0,7-27 0,-1 1 0,0 2 0,-1 0 1</inkml:trace>
  <inkml:trace contextRef="#ctx0" brushRef="#br0">13410 17971 8359,'7'-12'-12,"-1"-1"-89,-6 1 1,1-1-142,3 1 0,-1 0 1145,5-1 1,-4 5-126,5 0 1,-7 4-26,2-5 0,2 5 166,-2-4-612,6 5 0,-3-2-116,5 5 1,0-5-143,1 1 1,1 0 110,2 4 1,-1 0-106,6 0 0,-4-1-494,3-3 1,0 2 232,0-2 0,2 3-791,-5 1 1,-1 0-791,-3 0 682,-1 0 1,-5 1 261,-3 3 843,-2 3 0,-8 11 0,-1 1 0</inkml:trace>
  <inkml:trace contextRef="#ctx0" brushRef="#br0">13435 18120 8272,'0'7'2955,"0"-2"-2366,0-5 1,1 0 82,4 0 1,3-5-133,8-4 0,4 3 106,4-3 1,1 1-372,0-4 0,-3-1-244,3 1 0,-3 4-1329,7-1 0,-3 7 537,-1-3 761,-6 4 0,5 1 0,-5 0 0</inkml:trace>
  <inkml:trace contextRef="#ctx0" brushRef="#br0">14527 17400 8246,'5'-12'519,"-3"0"228,3-1-346,-5 6 289,0 2 199,0 5-668,0 11 1,0-1 0,0 12 68,0 4 1,-4 5-164,0 11 0,0-4-170,4 4 0,0-5 78,0-4 1,0 3-195,0-3 1,0-4-5,0-4 0,0-2 71,0-6 1,0-1-732,0-3 243,0-1 41,0-5 248,0-2 0,-6-6-137,-2-3 1,1-3 180,-1-5 1,4-6 38,-5-3 0,7-4 35,-3-4 1,0-2-42,1-7 1,0-3 311,4 0 1,0-1 132,0 5 0,0 1 495,0 3-598,0 3 196,5 5 0,-3 6 237,2 2 1,1 3 134,-1 2-236,6 5 1,-3-2-10,5 4 1,1 1-126,-1 4 1,2 6 33,2 2 0,0-1-149,4 1 0,-5 0-93,2 5 1,1-2 123,-2-3 1,-3 3 14,-5-3 1,-5-1-173,1 2 1,-3-5-263,-1 4 1,-2 0-196,-7 5 0,-4-1 212,-12 1 0,-1 3-815,-3 1 1,4-1 78,0-3 0,2-1-1454,6 0 1067,0-5 1283,11 4 0,0-9 0,6 3 0</inkml:trace>
  <inkml:trace contextRef="#ctx0" brushRef="#br0">14750 17487 8158,'8'0'207,"1"0"-96,-1 0 0,0 4 507,0 1 1,-4-1-155,5-4 1,-5 0-654,4 0 1,0 0-34,5 0 1,-1 0-147,1 0 0,3 0-64,1 0 0,5-2-366,-2-2 0,3 1 798,-3-5 0,9 0 0,-3-4 0</inkml:trace>
  <inkml:trace contextRef="#ctx0" brushRef="#br0">15234 17376 8158,'0'-7'372,"0"-4"0,-2 9 571,-2-2 1,-3 3-477,-5 1 1,-5 1-23,1 3 1,-6 5 757,1 7-705,3 3-233,-5 6 0,9 0-98,-2 0 1,6-4-32,2-1 1,5 0-128,-1 0 0,4 2-28,4-5 0,3-1-227,5-3 1,6-2-156,3-3 0,2-1-243,2-3 0,0-3-472,0 4 1,4-4 312,-1-1-1098,1 0 1901,-9 5 0,3-3 0,-4 3 0</inkml:trace>
  <inkml:trace contextRef="#ctx0" brushRef="#br0">14427 18058 8046,'-19'0'2059,"7"-6"-725,6 5-909,6-5 0,3 6-194,5 0 0,10 0 29,11 0 1,12 0 66,5 0 1,4-5 143,7-3 1,0-1-526,1-3 0,3 6 221,-4-6 0,4 2 64,1-2 0,-4 1-823,0 3 1,-10-2-1196,2 6 1,-9 0 1014,0 4 0,-7 0-767,-6 0 1539,-7 0 0,-2 3 0,-2 5 0,2 6 0</inkml:trace>
  <inkml:trace contextRef="#ctx0" brushRef="#br0">14886 18145 8046,'-6'1'944,"1"3"1,0 3-980,1 5 0,-2 2 420,2 3 1,3-2 410,-3 6 0,-2 3-331,2 5 0,0 6-179,4-2 1,0 3-262,0 1 0,0-1 65,0-3 1,0 1-154,0-5 1,0 0-135,0-4 1,0-2-264,0-2 0,0-3 342,0-6 1,0-3-259,0-1-939,0-5-1135,0 2 1888,0-5 1,0-1 561,0-3 0,0-3 0,0-6 0</inkml:trace>
  <inkml:trace contextRef="#ctx0" brushRef="#br0">14862 18231 8046,'1'-11'643,"3"3"1,2 1-120,2 3 0,3 3-103,-3-3 0,7 2-152,2 2 0,5 0-9,-1 0 0,-2 6 162,2 2 0,-1-1 252,5 1 1,-6 0-37,-2 5 1,-3-1 209,-2 1 0,-5-1-310,-3 0 1,-2-3-353,-2-1 0,-6 0-251,-2 5 1,-13 0-533,-4 4 1,-12-3-998,0 2 0,-4 4 1594,-1 0 0,-2 4 0,-6 0 0</inkml:trace>
  <inkml:trace contextRef="#ctx0" brushRef="#br0">7480 18876 8302,'0'-12'656,"0"5"-314,6 2 0,1 5-61,5 0 0,2 0-133,3 0 0,2 5-64,6 3 109,5-2 0,2 4 118,5-6 0,4 1-33,1-1 1,10-2 41,2 2 0,6-3-269,7-1 0,3-1 84,-31-1 0,0 0 0,2-1 0,1 0-309,3 0 0,1-2 0,-1-2 0,1-1 252,3 1 0,1 1 0,0-1 0,0-1 26,5 2 1,1 0 0,-1 0 0,-1-1-3,4 1 1,0 0 0,-3 0 0,-1 0 34,0-1 1,-1 1-1,-4 2 1,0 0-34,1-1 1,-1 2 0,0 1-1,-1-1-73,1-1 1,1 0 0,2 3-1,1-1 77,1 1 1,-1-2 0,-1 1 0,-2-1 94,2 1 1,0 0 0,-3-1-1,1 2-33,4 1 0,0 0 1,-3-2-1,0-1 70,0 1 1,1 0-1,-2 0 1,1 0-40,-2 2 0,1 0 0,3 0 0,1-1-35,0-1 1,0 0 0,0 1 0,-1 0 6,-3-1 1,0 0 0,-3 1-1,1 1 42,-1 0 1,1 0 0,-1 0 0,0 0-62,0-1 0,1 2 0,-5 1 0,-1 0-79,-4 0 1,-1 0-1,-1 1 1,1 0 50,29 1 1,-1-2 129,-8 7 1,-7-5-147,-9 4 0,-8-5-65,-4 1 1,-8 1-160,-4 0 0,-8-1 725,0-4-537,-7 0 1,2 0-315,-8 0 0,-4-2-1695,-9-2 0,-3-1 1277,-9-4 0,-14 0 60,-11 5 598,-10 0 0,-5 4 0,31 0 0,1 0 0</inkml:trace>
  <inkml:trace contextRef="#ctx0" brushRef="#br0">7468 18740 8440,'12'-6'-1691,"6"4"1352,3-7 1,8 5 338,4-4 0,3 4 113,1-4 1,2 5 354,2-1 0,0 2 398,9 2 1,-2-1-292,10-3 0,1 2-296,8-2 1,-31 3-1,1 1-322,2 0 0,0 0 0,4 0 0,0 0 260,0 0 0,1 0 0,2 0 0,1 0-110,5 0 1,0 0-1,0-1 1,2 1-389,1-2 1,1-1 0,1 2 0,-1 0 415,2-3 0,0-1 1,-3 4-1,0 0-17,3-1 1,0 0-1,-1-1 1,1 0-17,2 1 1,0 0 0,-1 0 0,0 0 9,-1 1 0,0 2 1,0-1-1,0 0 17,4 0 1,0 0-1,-2 0 1,1 0-22,3 0 1,0 0 0,1 0 0,0 0 16,-1 0 1,0 0 0,-2 0 0,0 0 4,-2 0 1,0 0 0,-1 0 0,1 0 7,0 0 0,-1 0 0,-2 0 0,-2 0 0,-3 0 1,-1 0-1,0 0 1,-1 0-210,0 0 0,-1 0 1,-2 0-1,-1 0 155,-3-1 1,1 2 0,-2 1 0,0 0-65,-5 0 0,0 0 1,0 0-1,-1 0 441,30-2 0,-2 0-39,2 0 0,0 0 82,-4 0 0,4 0-213,-12 0 1,1 0-28,-14 0 1,1 0 342,-5 0 1,-1 0-347,-3 0 0,-3 0 500,-5 0 0,-2 0-872,-2 0 0,-3-4-712,-6 0 70,1 0-805,-6 4 968,-2 0 1,-21 0 166,-9 0 1,-21 0 422,-11 0 0,19 4 0,-2 3 0,-4 0 0,0 0 0</inkml:trace>
  <inkml:trace contextRef="#ctx0" brushRef="#br0">7766 18988 8254,'0'-25'-630,"1"6"-79,3 2 0,7 8 696,6 0 1,-1 7 190,-3-2 0,5 1 207,2-1 0,11 2-160,6-2 1,6-1 270,6 1 1,8-5-265,5 5 1,5-4-3,-30 6 0,1 0 0,3-2 0,2-1-353,0 3 0,1 0 0,5-2 0,2-1 363,1 0 0,0 1 1,1 1-1,1-1-93,0 0 0,0 0 0,5 1 1,2-1-9,-2 0 0,2 0 1,2 1-1,0 1-311,1 1 1,1 2 0,0-1 0,1 0 304,2 0 1,0 0 0,0 0 0,0 0-482,1 0 1,-1 0 0,1 0 0,1 0 411,-22 0 1,1 0 0,-1 0 0,0 0 0,-1 0 0,1 0 87,1 0 0,1 0 1,0 0-1,3-2 0,1 1 1,0-1-35,-1 1 0,-1 0 1,0-1-1,3 1 0,1-1 1,-1 1 10,-2 1 0,-1 0 0,0 0 0,-1 0 0,0-1 1,0 1-24,-1-2 0,0 1 1,-1 0-1,-1 0 0,-1 1 1,0-1 44,19-1 1,0 0-1,-1 1 1,-2 1-58,-2 0 1,-2 0 0,-3 0 0,-3 0 38,-5 0 1,-1 0 0,1 0 0,-2 0 15,-6 0 1,-1 0 0,1 0 0,0 1 524,26 3 1,-2-2-86,-6 2 0,6-3-273,-6-1 1,-2-1-50,-10-3 1,-11 2 219,-10-2 1,-10 3-1486,-6 1-77,-7 0 1,-11 3 158,-20 5 0,-22 7 916,13-1 0,-3 1 0,4-2 0,-1 0 0,-5 2 0,0 0 0</inkml:trace>
  <inkml:trace contextRef="#ctx0" brushRef="#br0">9316 13742 8199,'-8'-11'-641,"0"3"1,4-2 315,-5 6 0,5-6 395,-4 2 0,4 1 294,-4-1 103,5 5 0,-4-7-76,3 6-271,3-6 1,-5 8 1596,6-7-571,-6 7 118,5-4-351,-4 6-181,5 0-239,0 0-6,0 6 1,-2 7-42,-2 12 1,1 6-200,-5 6 0,1 1-200,-1 4 1,1-8 85,3 3 1,2-2-164,-2 2 1,3-5 113,1-3 1,0-3-216,0-1 1,0-6 84,0-3 1,0-2 241,0-1-686,0-6 134,0-2 503,0-5 0,0-3-83,0-5 1,0-6-445,0-11 0,0-5 135,0-3 1,4-3 50,0-1 0,0 0 97,-4 0 1,0-1 20,0 1 0,-1 1 419,-3 3 1,2 7-63,-2 5 1028,-3 6-660,6-3-73,-4 11-316,5 2 0,0 6-145,0 3 0,0 9 128,0 8 0,4 6 67,0 2 0,4 4-443,-4-4 1,6 4 81,-2-4 1,-1-1-264,1-8 1,-4 2 149,5-5 0,-7-1-782,3-3 439,2-1-125,-6-5 411,4-1 595,-5-6-303,0 0 0,-1-7-184,-3-6 1,1-5 127,-5-6 1,4-3-84,-5-1 1,5-4 52,-4-5 0,5-1 57,-1 1 1,-1 6 52,1 2 0,-1 4 415,5 4 705,-5 3-1163,3 11 82,-3 2 5,5 5 0,0 11 59,0 5 1,1 13 101,3 8 281,-2 1-259,3 10 1,-5-9-135,0 2 1,5-7-254,-1-1 0,4-6-152,-4-3 190,0 1 0,0-11-494,0 2 0,1-6 64,-5-2-255,5-5 239,-4 8-610,5-9 261,-6 3-317,0-10 1,-4-2 259,0-6 1,-2-5-46,2-2 1,1-4 461,-5-1 0,4-1 215,-4-3 1,5 2-61,-1-6 1,-2 5 59,2-1 1,-1 4 611,0 5 0,4-2-308,-3 5 1609,3 1-148,1 3 468,0 1-808,0 5-768,0-4 1,5 9-8,3-2 0,3 3-115,2 1 1,1-4-102,2 0 0,2 0 90,3 4 1,1 1-138,-6 3 1,5-1 105,-4 5 1,3-4 30,-3 5 1,-1-3-32,-3 3 1,-1 0-1,0-5 0,1 5-351,-1-5 1,1 1 68,-1 0 1,1-3 91,-1 7 1,-4-5 112,0 4 0,-3-4-187,3 4 102,0 1 1,0 3 2,1 0 1,-7-3-57,3-1 64,-4 0 0,-1 5 22,0-1 0,0-4-31,0 1 1,-1-1-10,-4 4 1,-1-4 5,-7 1 1,1-1 61,-1 4 0,0-1-101,-4-2 1,3 2-112,-2-3 1,-2-1-170,1 1 1,-3-1 95,3 1 0,-4-1-202,5-3 1,-1-2 88,5 2 1,-1-3-1133,1-1 537,0 0 85,-1 0 0,2-1-287,3-3 0,2 1-482,6-5 0,0-1-1684,0-3 3216,6-6 0,6-7 0,8-6 0</inkml:trace>
  <inkml:trace contextRef="#ctx0" brushRef="#br0">9155 13593 8284,'0'-7'2802,"0"2"-2292,0 5-239,0 0 0,6 0 135,2 0 1,4 0 244,5 0 0,-2 1-148,6 3 1,-5-1-3,5 5 1,-2-4-247,2 5 0,-2-5 16,-2 4 0,-2 0-5,6 5 1,-6-5-25,1 0 0,-2 0-419,-2 5 0,1-1 175,-1 1 1,-3-1-7,-1 0 1,-5 1 169,1-1 0,-3 1 49,-1-1 1,0 0 6,0 1 0,0-1-69,0 1 1,-5 3 204,-4 1 0,-3-1-87,-5-3 1,2-1-41,-5 0 1,3 1-7,-4-1 0,2 1-599,-2-1 1,-1-4 178,6 1 1,-5-7-61,5 2 1,-1-2-1487,5-2 836,-1 0-766,1 0 1,5-2 773,3-2 1,4-1-2277,4-3 3177,3-9 0,11 3 0,1-11 0</inkml:trace>
  <inkml:trace contextRef="#ctx0" brushRef="#br0">9726 13779 8249,'-7'-6'3546,"1"5"-2876,1-4 0,4 3 833,-4-2-578,4 3-600,1-5 1,6 6-21,2 0 1,3-4 279,1 0 1,5-2-135,-1 2 0,5 3-200,-4-3 1,3 2 251,-3 2-221,-1 0 1,-3 0-1615,-1 0 816,-5 0-1065,4 0 769,-10 0 510,5 0 0,-7 2 47,-4 2 1,-2-3 188,-5 3 0,-2-1 10,-2 1 0,1-2-131,-6 2 0,6-3 314,-2-1 1,-1 0-33,2 0 1,-1 2-111,5 2 1,4-3 242,-1 3 1,5-2 1999,-4-2-1080,5 0-322,-2 0-848,5 0 0,5 0 165,3 0 0,3 0-43,2 0 1,5 0 78,2 0 1,4-5-1340,1 1 1,-1-4 629,1 4 1,0 0-2210,0 4 1,-4-4 2738,-1 0 0,1-1 0,4 5 0</inkml:trace>
  <inkml:trace contextRef="#ctx0" brushRef="#br0">10247 13630 7569,'0'-7'1527,"0"2"-990,0-1 27,0 5-90,-6-10 0,5 8-36,-3-5 0,1 5-39,-1-1 1,3 1 454,-4-1-92,-1 3-523,-1-5 0,-6 2 0,1 0 0,4 0-93,-1 4 1,1 1 51,-4 3 1,1-1-52,2 5 1,-2 1 146,3 3 0,-3-4-30,-1 1 0,1-1 6,2 4 0,0 1-29,4-1 1,-3 5-116,4-1 1,-4 1 88,4-5 1,0 0 60,4 1 1,-5-1-19,1 1 1,0-1-23,4 0-53,0 1 1,0-1 101,0 1-92,0-1 1,2 0 1,2 1 1,-2-5 27,7 0 0,-5-4-21,4 5 0,0-2 104,5 1 1,-1-1-114,1-3 1,0-3 142,4 3 0,-2-2-203,6-2 1,-1 0-180,5 0 1,0-4-269,0 0 0,-4-5 244,-1 5 0,-5-4-2328,2 4 1786,2 0 1,-5-1-113,3 1-1135,-9 0-4354,3 4 6213,-10 0 0,10 6 0,-4 1 0</inkml:trace>
  <inkml:trace contextRef="#ctx0" brushRef="#br0">10284 13618 8061,'-8'-4'14,"0"0"1,3-1 523,-3 5 0,0 0-73,-5 0 1,5 0-219,0 0 0,0 0 82,-5 0 1,5 0 671,0 0-635,-1 0 1,-3 2 67,0 2 1,3-1-67,1 5 1,0 0-82,-5 5 1,2-1 142,3 0 1,-3 1-65,3-1 0,1 5-119,-1-1 0,5 5 39,-1-5 1,2 5 161,2-4 0,0 1-152,0-2 1,0-2-65,0 2 1,6-2-950,2-1 1,3-5 496,2 0 0,0-1 240,4 1 1,6-2-6,6-6 0,2 0-4978,-2 0 4963,-3 0 0,4 5 0,-5 2 0</inkml:trace>
  <inkml:trace contextRef="#ctx0" brushRef="#br0">9106 14498 7938,'-7'-5'1535,"1"3"-1182,6-9 1,0 9 306,0-7 1,0 5-169,0-4 1,0 4 171,0-4-414,6 5 185,-5-3 0,10 2-113,-3 0 0,3-4 333,2 4-312,-1 0 1,1 4 62,-1 0-157,0-6 1,1 5 0,5-5 55,-5 6 1,11-1 216,-3-3 1,1 2 240,-2-2-576,4 3 0,-5-3 218,6-1 1,1 0-124,3 1 0,-3 2-81,3-2 0,1 2 74,-1-3 1,4 4 97,-4-3-124,6 3-63,-9 1 1,6 0-109,-3 0-17,-9 0-18,15 0 1,-14 0 35,7 0 73,-1 0-97,-3 0 1,-3 0 179,0 0-117,0 0-20,3 0 0,1 0 152,0 0-104,0-6-6,0 5 13,5-10 7,-4 9 1,4-9 388,-5 3-369,0 2-11,0-5-375,0 10 177,-6-4-4,4-1-518,-9 5 309,4-5 152,-6 6 56,1 0 0,-5 0 136,0 0-102,-5 0 64,8 0-1089,-9 0 294,3 0 88,-5 0 279,6 0-99,-5 0-70,5 0-682,-6 0-6210,0 0 7425,-6 0 0,-6 6 0,-8 1 0</inkml:trace>
  <inkml:trace contextRef="#ctx0" brushRef="#br0">9701 14560 8121,'0'-7'630,"0"-4"1,-1 10 192,-4-3-174,4 3-111,-4-5 478,5 5-228,0-5-18,0 6 16,0 0 1,0 7-264,0 5 0,0 2 176,0 7-311,0 0-105,0 3 1,0 1 74,0 0-179,0 5 0,0-4 239,0 3 144,0 3 1,1-6 102,3 3-412,-3-3 1,9-1 160,-6 0-175,0-6-60,2 5 0,-3-9 179,5 6-119,-5-6-239,2 8-267,-5-9 253,0 4 0,6-6-810,-5 1 485,5-1 188,-6-5-800,0 4 303,0-10 276,0 5-139,0-6-383,0 0 0,0-7-1183,0-5 1373,0-1 1,0-10-74,0 2-1379,0-8 958,0 3 421,-6-10-925,5 10 1136,-5-10 1,5 9 565,-3-7 0,-3 7 0,-6-3 0</inkml:trace>
  <inkml:trace contextRef="#ctx0" brushRef="#br0">9701 14660 8121,'0'-13'408,"0"1"0,0 5 10,0-4-60,0 4 32,0-5 259,0-1 308,0 6-599,0-4 125,6 10 119,-5-10-199,10 9 0,-4-7-45,5 5-120,1 0 199,-1-2-199,0 5-77,1-5 1,-1 2 29,1 0 0,-1 0-22,0 4 0,1-4 29,-1-1 1,1 1-24,-1 4 1,0 0-141,1 0 1,-1 0 134,1 0-123,-1 0 0,-4 0 123,1 0-15,-1 0 1,4 4 47,1 1 1,-5 0 8,0-1-68,-5-2-47,8 9 83,-10-10 41,10 5 155,-9-1-149,9-4 213,-10 10-278,5-9-3,-6 3 12,0 1 0,0-3 172,0 5-118,0 0 163,0 5-141,0-7 1,-6 5 54,-2-2-267,-3 2 0,-1 1 329,-1 1-206,-5-1 1,3 0 69,-6 1 1,1-1-560,-5 1 245,6-7 1,-5 8-1360,3-5 0,4 3 135,0-8 0,3 4-3701,2-4 5011,5 1 0,-4 0 0,4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2B78E9-11FC-4346-B7C1-C567B5609049}" type="datetimeFigureOut">
              <a:rPr lang="en-US" smtClean="0"/>
              <a:t>3/29/22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2DAD-986B-489D-8D39-D1E6082C1340}" type="slidenum">
              <a:rPr lang="en-US" smtClean="0"/>
              <a:t>‹#›</a:t>
            </a:fld>
            <a:endParaRPr lang="en-US"/>
          </a:p>
        </p:txBody>
      </p:sp>
    </p:spTree>
    <p:extLst>
      <p:ext uri="{BB962C8B-B14F-4D97-AF65-F5344CB8AC3E}">
        <p14:creationId xmlns:p14="http://schemas.microsoft.com/office/powerpoint/2010/main" val="156491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CA72DAD-986B-489D-8D39-D1E6082C1340}" type="slidenum">
              <a:rPr lang="en-US" smtClean="0"/>
              <a:t>2</a:t>
            </a:fld>
            <a:endParaRPr lang="en-US"/>
          </a:p>
        </p:txBody>
      </p:sp>
    </p:spTree>
    <p:extLst>
      <p:ext uri="{BB962C8B-B14F-4D97-AF65-F5344CB8AC3E}">
        <p14:creationId xmlns:p14="http://schemas.microsoft.com/office/powerpoint/2010/main" val="2811614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1076311C-3F36-9C4D-BDB1-2CA8681DF1E0}" type="slidenum">
              <a:rPr lang="en-US" altLang="en-US"/>
              <a:pPr>
                <a:spcBef>
                  <a:spcPct val="0"/>
                </a:spcBef>
              </a:pPr>
              <a:t>13</a:t>
            </a:fld>
            <a:endParaRPr lang="en-US" altLang="en-US"/>
          </a:p>
        </p:txBody>
      </p:sp>
      <p:sp>
        <p:nvSpPr>
          <p:cNvPr id="50178" name="Rectangle 2"/>
          <p:cNvSpPr>
            <a:spLocks noGrp="1" noRot="1" noChangeAspect="1" noChangeArrowheads="1" noTextEdit="1"/>
          </p:cNvSpPr>
          <p:nvPr>
            <p:ph type="sldImg"/>
          </p:nvPr>
        </p:nvSpPr>
        <p:spPr>
          <a:xfrm>
            <a:off x="2365375" y="549275"/>
            <a:ext cx="4875213" cy="2743200"/>
          </a:xfrm>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606252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0A646631-638C-2F4A-8378-4D088894DC35}" type="slidenum">
              <a:rPr lang="en-US" altLang="en-US"/>
              <a:pPr>
                <a:spcBef>
                  <a:spcPct val="0"/>
                </a:spcBef>
              </a:pPr>
              <a:t>14</a:t>
            </a:fld>
            <a:endParaRPr lang="en-US" altLang="en-US"/>
          </a:p>
        </p:txBody>
      </p:sp>
      <p:sp>
        <p:nvSpPr>
          <p:cNvPr id="54274" name="Rectangle 2"/>
          <p:cNvSpPr>
            <a:spLocks noGrp="1" noRot="1" noChangeAspect="1" noChangeArrowheads="1" noTextEdit="1"/>
          </p:cNvSpPr>
          <p:nvPr>
            <p:ph type="sldImg"/>
          </p:nvPr>
        </p:nvSpPr>
        <p:spPr>
          <a:xfrm>
            <a:off x="2365375" y="549275"/>
            <a:ext cx="4875213" cy="2743200"/>
          </a:xfrm>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2139588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0A646631-638C-2F4A-8378-4D088894DC35}" type="slidenum">
              <a:rPr lang="en-US" altLang="en-US"/>
              <a:pPr>
                <a:spcBef>
                  <a:spcPct val="0"/>
                </a:spcBef>
              </a:pPr>
              <a:t>15</a:t>
            </a:fld>
            <a:endParaRPr lang="en-US" altLang="en-US"/>
          </a:p>
        </p:txBody>
      </p:sp>
      <p:sp>
        <p:nvSpPr>
          <p:cNvPr id="54274" name="Rectangle 2"/>
          <p:cNvSpPr>
            <a:spLocks noGrp="1" noRot="1" noChangeAspect="1" noChangeArrowheads="1" noTextEdit="1"/>
          </p:cNvSpPr>
          <p:nvPr>
            <p:ph type="sldImg"/>
          </p:nvPr>
        </p:nvSpPr>
        <p:spPr>
          <a:xfrm>
            <a:off x="2365375" y="549275"/>
            <a:ext cx="4875213" cy="2743200"/>
          </a:xfrm>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3785542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3D9A3DDC-3B25-834E-8761-563028ECD92C}" type="slidenum">
              <a:rPr lang="en-US" altLang="en-US"/>
              <a:pPr>
                <a:spcBef>
                  <a:spcPct val="0"/>
                </a:spcBef>
              </a:pPr>
              <a:t>16</a:t>
            </a:fld>
            <a:endParaRPr lang="en-US" altLang="en-US"/>
          </a:p>
        </p:txBody>
      </p:sp>
      <p:sp>
        <p:nvSpPr>
          <p:cNvPr id="56322" name="Rectangle 2"/>
          <p:cNvSpPr>
            <a:spLocks noGrp="1" noRot="1" noChangeAspect="1" noChangeArrowheads="1" noTextEdit="1"/>
          </p:cNvSpPr>
          <p:nvPr>
            <p:ph type="sldImg"/>
          </p:nvPr>
        </p:nvSpPr>
        <p:spPr>
          <a:xfrm>
            <a:off x="2365375" y="549275"/>
            <a:ext cx="4875213" cy="2743200"/>
          </a:xfrm>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453897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548421B9-8D02-8740-9F03-C27038B410D5}" type="slidenum">
              <a:rPr lang="en-US" altLang="en-US"/>
              <a:pPr>
                <a:spcBef>
                  <a:spcPct val="0"/>
                </a:spcBef>
              </a:pPr>
              <a:t>17</a:t>
            </a:fld>
            <a:endParaRPr lang="en-US" altLang="en-US"/>
          </a:p>
        </p:txBody>
      </p:sp>
      <p:sp>
        <p:nvSpPr>
          <p:cNvPr id="58370" name="Rectangle 2"/>
          <p:cNvSpPr>
            <a:spLocks noGrp="1" noRot="1" noChangeAspect="1" noChangeArrowheads="1" noTextEdit="1"/>
          </p:cNvSpPr>
          <p:nvPr>
            <p:ph type="sldImg"/>
          </p:nvPr>
        </p:nvSpPr>
        <p:spPr>
          <a:xfrm>
            <a:off x="2365375" y="549275"/>
            <a:ext cx="4875213" cy="2743200"/>
          </a:xfrm>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795116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88522F62-7E19-B948-AA7D-1AD9CF2D7AD6}" type="slidenum">
              <a:rPr lang="en-US" altLang="en-US"/>
              <a:pPr>
                <a:spcBef>
                  <a:spcPct val="0"/>
                </a:spcBef>
              </a:pPr>
              <a:t>18</a:t>
            </a:fld>
            <a:endParaRPr lang="en-US" altLang="en-US"/>
          </a:p>
        </p:txBody>
      </p:sp>
      <p:sp>
        <p:nvSpPr>
          <p:cNvPr id="60418" name="Rectangle 2"/>
          <p:cNvSpPr>
            <a:spLocks noGrp="1" noRot="1" noChangeAspect="1" noChangeArrowheads="1" noTextEdit="1"/>
          </p:cNvSpPr>
          <p:nvPr>
            <p:ph type="sldImg"/>
          </p:nvPr>
        </p:nvSpPr>
        <p:spPr>
          <a:xfrm>
            <a:off x="2365375" y="549275"/>
            <a:ext cx="4875213" cy="2743200"/>
          </a:xfrm>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1876133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1FCC352C-5183-CC48-9630-3E2B3E192A92}" type="slidenum">
              <a:rPr lang="en-US" altLang="en-US"/>
              <a:pPr>
                <a:spcBef>
                  <a:spcPct val="0"/>
                </a:spcBef>
              </a:pPr>
              <a:t>19</a:t>
            </a:fld>
            <a:endParaRPr lang="en-US" altLang="en-US"/>
          </a:p>
        </p:txBody>
      </p:sp>
      <p:sp>
        <p:nvSpPr>
          <p:cNvPr id="62466" name="Rectangle 2"/>
          <p:cNvSpPr>
            <a:spLocks noGrp="1" noRot="1" noChangeAspect="1" noChangeArrowheads="1" noTextEdit="1"/>
          </p:cNvSpPr>
          <p:nvPr>
            <p:ph type="sldImg"/>
          </p:nvPr>
        </p:nvSpPr>
        <p:spPr>
          <a:xfrm>
            <a:off x="2365375" y="549275"/>
            <a:ext cx="4875213" cy="2743200"/>
          </a:xfrm>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674253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285CC6E1-6DE8-A040-881E-A2D57B2D221B}" type="slidenum">
              <a:rPr lang="en-US" altLang="en-US"/>
              <a:pPr>
                <a:spcBef>
                  <a:spcPct val="0"/>
                </a:spcBef>
              </a:pPr>
              <a:t>20</a:t>
            </a:fld>
            <a:endParaRPr lang="en-US" altLang="en-US"/>
          </a:p>
        </p:txBody>
      </p:sp>
      <p:sp>
        <p:nvSpPr>
          <p:cNvPr id="64514" name="Rectangle 2"/>
          <p:cNvSpPr>
            <a:spLocks noGrp="1" noRot="1" noChangeAspect="1" noChangeArrowheads="1" noTextEdit="1"/>
          </p:cNvSpPr>
          <p:nvPr>
            <p:ph type="sldImg"/>
          </p:nvPr>
        </p:nvSpPr>
        <p:spPr>
          <a:xfrm>
            <a:off x="2365375" y="549275"/>
            <a:ext cx="4875213" cy="2743200"/>
          </a:xfrm>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2049424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96BFD3C2-97BE-964F-8B8A-CF5BD1FCDB71}" type="slidenum">
              <a:rPr lang="en-US" altLang="en-US"/>
              <a:pPr>
                <a:spcBef>
                  <a:spcPct val="0"/>
                </a:spcBef>
              </a:pPr>
              <a:t>21</a:t>
            </a:fld>
            <a:endParaRPr lang="en-US" alt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183441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C49E4D6B-BDB2-1040-91C8-5ABDAC891A7B}" type="slidenum">
              <a:rPr lang="en-US" altLang="en-US"/>
              <a:pPr>
                <a:spcBef>
                  <a:spcPct val="0"/>
                </a:spcBef>
              </a:pPr>
              <a:t>22</a:t>
            </a:fld>
            <a:endParaRPr lang="en-US" alt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03314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CA72DAD-986B-489D-8D39-D1E6082C1340}" type="slidenum">
              <a:rPr lang="en-US" smtClean="0"/>
              <a:t>3</a:t>
            </a:fld>
            <a:endParaRPr lang="en-US"/>
          </a:p>
        </p:txBody>
      </p:sp>
    </p:spTree>
    <p:extLst>
      <p:ext uri="{BB962C8B-B14F-4D97-AF65-F5344CB8AC3E}">
        <p14:creationId xmlns:p14="http://schemas.microsoft.com/office/powerpoint/2010/main" val="3476763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566E1AC7-6F10-674E-9442-95E757383CBC}" type="slidenum">
              <a:rPr lang="en-US" altLang="en-US">
                <a:latin typeface="Arial" charset="0"/>
                <a:ea typeface="MS PGothic" charset="-128"/>
                <a:cs typeface="Arial" charset="0"/>
              </a:rPr>
              <a:pPr>
                <a:spcBef>
                  <a:spcPct val="0"/>
                </a:spcBef>
              </a:pPr>
              <a:t>23</a:t>
            </a:fld>
            <a:endParaRPr lang="en-US" altLang="en-US">
              <a:latin typeface="Arial" charset="0"/>
              <a:ea typeface="MS PGothic" charset="-128"/>
              <a:cs typeface="Arial" charset="0"/>
            </a:endParaRPr>
          </a:p>
        </p:txBody>
      </p:sp>
      <p:sp>
        <p:nvSpPr>
          <p:cNvPr id="15362" name="Rectangle 2"/>
          <p:cNvSpPr>
            <a:spLocks noGrp="1" noRot="1" noChangeAspect="1" noChangeArrowheads="1" noTextEdit="1"/>
          </p:cNvSpPr>
          <p:nvPr>
            <p:ph type="sldImg"/>
          </p:nvPr>
        </p:nvSpPr>
        <p:spPr>
          <a:xfrm>
            <a:off x="2189163" y="527050"/>
            <a:ext cx="4622800" cy="2601913"/>
          </a:xfrm>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tLang="en-US">
              <a:latin typeface="Times New Roman" charset="0"/>
              <a:ea typeface="MS PGothic" charset="-128"/>
            </a:endParaRPr>
          </a:p>
        </p:txBody>
      </p:sp>
    </p:spTree>
    <p:extLst>
      <p:ext uri="{BB962C8B-B14F-4D97-AF65-F5344CB8AC3E}">
        <p14:creationId xmlns:p14="http://schemas.microsoft.com/office/powerpoint/2010/main" val="4234089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A80D0A2E-E94C-CA48-9498-5D4D8A31DB5F}" type="slidenum">
              <a:rPr lang="en-US" altLang="en-US" sz="1300">
                <a:latin typeface="Arial" charset="0"/>
                <a:ea typeface="MS PGothic" charset="-128"/>
                <a:cs typeface="Arial" charset="0"/>
              </a:rPr>
              <a:pPr>
                <a:spcBef>
                  <a:spcPct val="0"/>
                </a:spcBef>
              </a:pPr>
              <a:t>4</a:t>
            </a:fld>
            <a:endParaRPr lang="en-US" altLang="en-US" sz="1300">
              <a:latin typeface="Arial" charset="0"/>
              <a:ea typeface="MS PGothic" charset="-128"/>
              <a:cs typeface="Arial" charset="0"/>
            </a:endParaRPr>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a:latin typeface="Calibri" charset="0"/>
              <a:ea typeface="MS PGothic" charset="-128"/>
            </a:endParaRPr>
          </a:p>
        </p:txBody>
      </p:sp>
    </p:spTree>
    <p:extLst>
      <p:ext uri="{BB962C8B-B14F-4D97-AF65-F5344CB8AC3E}">
        <p14:creationId xmlns:p14="http://schemas.microsoft.com/office/powerpoint/2010/main" val="1417326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F98C2DD5-2820-0040-96DF-70830178EDA9}" type="slidenum">
              <a:rPr lang="en-US" altLang="en-US" sz="1300">
                <a:latin typeface="Arial" charset="0"/>
                <a:ea typeface="MS PGothic" charset="-128"/>
                <a:cs typeface="Arial" charset="0"/>
              </a:rPr>
              <a:pPr>
                <a:spcBef>
                  <a:spcPct val="0"/>
                </a:spcBef>
              </a:pPr>
              <a:t>5</a:t>
            </a:fld>
            <a:endParaRPr lang="en-US" altLang="en-US" sz="1300">
              <a:latin typeface="Arial" charset="0"/>
              <a:ea typeface="MS PGothic" charset="-128"/>
              <a:cs typeface="Arial" charset="0"/>
            </a:endParaRPr>
          </a:p>
        </p:txBody>
      </p:sp>
      <p:sp>
        <p:nvSpPr>
          <p:cNvPr id="11266" name="Rectangle 2"/>
          <p:cNvSpPr>
            <a:spLocks noGrp="1" noRot="1" noChangeAspect="1" noChangeArrowheads="1" noTextEdit="1"/>
          </p:cNvSpPr>
          <p:nvPr>
            <p:ph type="sldImg"/>
          </p:nvPr>
        </p:nvSpPr>
        <p:spPr>
          <a:xfrm>
            <a:off x="2374900" y="554038"/>
            <a:ext cx="4851400" cy="2730500"/>
          </a:xfrm>
          <a:ln/>
        </p:spPr>
      </p:sp>
      <p:sp>
        <p:nvSpPr>
          <p:cNvPr id="112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tLang="en-US">
              <a:latin typeface="Calibri" charset="0"/>
              <a:ea typeface="MS PGothic" charset="-128"/>
            </a:endParaRPr>
          </a:p>
        </p:txBody>
      </p:sp>
    </p:spTree>
    <p:extLst>
      <p:ext uri="{BB962C8B-B14F-4D97-AF65-F5344CB8AC3E}">
        <p14:creationId xmlns:p14="http://schemas.microsoft.com/office/powerpoint/2010/main" val="1111150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8BF6EFEA-C47C-1B4B-BC23-145F02DDF7A9}" type="slidenum">
              <a:rPr lang="en-US" altLang="en-US" sz="1300">
                <a:latin typeface="Arial" charset="0"/>
                <a:ea typeface="MS PGothic" charset="-128"/>
                <a:cs typeface="Arial" charset="0"/>
              </a:rPr>
              <a:pPr>
                <a:spcBef>
                  <a:spcPct val="0"/>
                </a:spcBef>
              </a:pPr>
              <a:t>6</a:t>
            </a:fld>
            <a:endParaRPr lang="en-US" altLang="en-US" sz="1300">
              <a:latin typeface="Arial" charset="0"/>
              <a:ea typeface="MS PGothic" charset="-128"/>
              <a:cs typeface="Arial" charset="0"/>
            </a:endParaRPr>
          </a:p>
        </p:txBody>
      </p:sp>
      <p:sp>
        <p:nvSpPr>
          <p:cNvPr id="13314" name="Rectangle 2"/>
          <p:cNvSpPr>
            <a:spLocks noGrp="1" noRot="1" noChangeAspect="1" noChangeArrowheads="1" noTextEdit="1"/>
          </p:cNvSpPr>
          <p:nvPr>
            <p:ph type="sldImg"/>
          </p:nvPr>
        </p:nvSpPr>
        <p:spPr>
          <a:xfrm>
            <a:off x="2374900" y="554038"/>
            <a:ext cx="4851400" cy="27305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tLang="en-US">
              <a:latin typeface="Calibri" charset="0"/>
              <a:ea typeface="MS PGothic" charset="-128"/>
            </a:endParaRPr>
          </a:p>
        </p:txBody>
      </p:sp>
    </p:spTree>
    <p:extLst>
      <p:ext uri="{BB962C8B-B14F-4D97-AF65-F5344CB8AC3E}">
        <p14:creationId xmlns:p14="http://schemas.microsoft.com/office/powerpoint/2010/main" val="583213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566E1AC7-6F10-674E-9442-95E757383CBC}" type="slidenum">
              <a:rPr lang="en-US" altLang="en-US">
                <a:latin typeface="Arial" charset="0"/>
                <a:ea typeface="MS PGothic" charset="-128"/>
                <a:cs typeface="Arial" charset="0"/>
              </a:rPr>
              <a:pPr>
                <a:spcBef>
                  <a:spcPct val="0"/>
                </a:spcBef>
              </a:pPr>
              <a:t>7</a:t>
            </a:fld>
            <a:endParaRPr lang="en-US" altLang="en-US">
              <a:latin typeface="Arial" charset="0"/>
              <a:ea typeface="MS PGothic" charset="-128"/>
              <a:cs typeface="Arial" charset="0"/>
            </a:endParaRPr>
          </a:p>
        </p:txBody>
      </p:sp>
      <p:sp>
        <p:nvSpPr>
          <p:cNvPr id="15362" name="Rectangle 2"/>
          <p:cNvSpPr>
            <a:spLocks noGrp="1" noRot="1" noChangeAspect="1" noChangeArrowheads="1" noTextEdit="1"/>
          </p:cNvSpPr>
          <p:nvPr>
            <p:ph type="sldImg"/>
          </p:nvPr>
        </p:nvSpPr>
        <p:spPr>
          <a:xfrm>
            <a:off x="2189163" y="527050"/>
            <a:ext cx="4622800" cy="2601913"/>
          </a:xfrm>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tLang="en-US">
              <a:latin typeface="Times New Roman" charset="0"/>
              <a:ea typeface="MS PGothic" charset="-128"/>
            </a:endParaRPr>
          </a:p>
        </p:txBody>
      </p:sp>
    </p:spTree>
    <p:extLst>
      <p:ext uri="{BB962C8B-B14F-4D97-AF65-F5344CB8AC3E}">
        <p14:creationId xmlns:p14="http://schemas.microsoft.com/office/powerpoint/2010/main" val="957627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43F71F82-4622-144F-8ECB-07D49EF0B11E}" type="slidenum">
              <a:rPr lang="en-US" altLang="en-US" sz="1300">
                <a:latin typeface="Arial" charset="0"/>
                <a:ea typeface="MS PGothic" charset="-128"/>
                <a:cs typeface="Arial" charset="0"/>
              </a:rPr>
              <a:pPr>
                <a:spcBef>
                  <a:spcPct val="0"/>
                </a:spcBef>
              </a:pPr>
              <a:t>8</a:t>
            </a:fld>
            <a:endParaRPr lang="en-US" altLang="en-US" sz="1300">
              <a:latin typeface="Arial" charset="0"/>
              <a:ea typeface="MS PGothic" charset="-128"/>
              <a:cs typeface="Arial" charset="0"/>
            </a:endParaRPr>
          </a:p>
        </p:txBody>
      </p:sp>
      <p:sp>
        <p:nvSpPr>
          <p:cNvPr id="17410" name="Rectangle 2"/>
          <p:cNvSpPr>
            <a:spLocks noGrp="1" noRot="1" noChangeAspect="1" noChangeArrowheads="1" noTextEdit="1"/>
          </p:cNvSpPr>
          <p:nvPr>
            <p:ph type="sldImg"/>
          </p:nvPr>
        </p:nvSpPr>
        <p:spPr>
          <a:xfrm>
            <a:off x="2374900" y="554038"/>
            <a:ext cx="4851400" cy="2730500"/>
          </a:xfrm>
          <a:ln/>
        </p:spPr>
      </p:sp>
      <p:sp>
        <p:nvSpPr>
          <p:cNvPr id="174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tLang="en-US">
              <a:latin typeface="Calibri" charset="0"/>
              <a:ea typeface="MS PGothic" charset="-128"/>
            </a:endParaRPr>
          </a:p>
        </p:txBody>
      </p:sp>
    </p:spTree>
    <p:extLst>
      <p:ext uri="{BB962C8B-B14F-4D97-AF65-F5344CB8AC3E}">
        <p14:creationId xmlns:p14="http://schemas.microsoft.com/office/powerpoint/2010/main" val="1596756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1076311C-3F36-9C4D-BDB1-2CA8681DF1E0}" type="slidenum">
              <a:rPr lang="en-US" altLang="en-US"/>
              <a:pPr>
                <a:spcBef>
                  <a:spcPct val="0"/>
                </a:spcBef>
              </a:pPr>
              <a:t>11</a:t>
            </a:fld>
            <a:endParaRPr lang="en-US" altLang="en-US"/>
          </a:p>
        </p:txBody>
      </p:sp>
      <p:sp>
        <p:nvSpPr>
          <p:cNvPr id="50178" name="Rectangle 2"/>
          <p:cNvSpPr>
            <a:spLocks noGrp="1" noRot="1" noChangeAspect="1" noChangeArrowheads="1" noTextEdit="1"/>
          </p:cNvSpPr>
          <p:nvPr>
            <p:ph type="sldImg"/>
          </p:nvPr>
        </p:nvSpPr>
        <p:spPr>
          <a:xfrm>
            <a:off x="2365375" y="549275"/>
            <a:ext cx="4875213" cy="2743200"/>
          </a:xfrm>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a:latin typeface="Times New Roman" charset="0"/>
              <a:ea typeface="MS PGothic" charset="-128"/>
            </a:endParaRPr>
          </a:p>
        </p:txBody>
      </p:sp>
    </p:spTree>
    <p:extLst>
      <p:ext uri="{BB962C8B-B14F-4D97-AF65-F5344CB8AC3E}">
        <p14:creationId xmlns:p14="http://schemas.microsoft.com/office/powerpoint/2010/main" val="1755473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12</a:t>
            </a:fld>
            <a:endParaRPr lang="en-US"/>
          </a:p>
        </p:txBody>
      </p:sp>
    </p:spTree>
    <p:extLst>
      <p:ext uri="{BB962C8B-B14F-4D97-AF65-F5344CB8AC3E}">
        <p14:creationId xmlns:p14="http://schemas.microsoft.com/office/powerpoint/2010/main" val="2959738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3FE48-795D-4363-9C51-742658DE72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2D96FB-8BBC-480F-A2DE-256DD23930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613555-08C8-4DE2-8AC3-8CDA59EBB316}"/>
              </a:ext>
            </a:extLst>
          </p:cNvPr>
          <p:cNvSpPr>
            <a:spLocks noGrp="1"/>
          </p:cNvSpPr>
          <p:nvPr>
            <p:ph type="dt" sz="half" idx="10"/>
          </p:nvPr>
        </p:nvSpPr>
        <p:spPr/>
        <p:txBody>
          <a:bodyPr/>
          <a:lstStyle/>
          <a:p>
            <a:fld id="{C6787BA4-E8BE-4C43-936E-FD6F2CB69CF1}" type="datetimeFigureOut">
              <a:rPr lang="en-US" smtClean="0"/>
              <a:t>3/29/22</a:t>
            </a:fld>
            <a:endParaRPr lang="en-US"/>
          </a:p>
        </p:txBody>
      </p:sp>
      <p:sp>
        <p:nvSpPr>
          <p:cNvPr id="5" name="Footer Placeholder 4">
            <a:extLst>
              <a:ext uri="{FF2B5EF4-FFF2-40B4-BE49-F238E27FC236}">
                <a16:creationId xmlns:a16="http://schemas.microsoft.com/office/drawing/2014/main" id="{A3145725-1B96-4545-BE6A-5523D00471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7B1E28-2870-4DE6-8655-7BA5F1B4B3D0}"/>
              </a:ext>
            </a:extLst>
          </p:cNvPr>
          <p:cNvSpPr>
            <a:spLocks noGrp="1"/>
          </p:cNvSpPr>
          <p:nvPr>
            <p:ph type="sldNum" sz="quarter" idx="12"/>
          </p:nvPr>
        </p:nvSpPr>
        <p:spPr/>
        <p:txBody>
          <a:bodyPr/>
          <a:lstStyle/>
          <a:p>
            <a:fld id="{E276AEC6-5B05-4EEF-87C4-DD627FB32886}" type="slidenum">
              <a:rPr lang="en-US" smtClean="0"/>
              <a:t>‹#›</a:t>
            </a:fld>
            <a:endParaRPr lang="en-US"/>
          </a:p>
        </p:txBody>
      </p:sp>
    </p:spTree>
    <p:extLst>
      <p:ext uri="{BB962C8B-B14F-4D97-AF65-F5344CB8AC3E}">
        <p14:creationId xmlns:p14="http://schemas.microsoft.com/office/powerpoint/2010/main" val="80406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DD721-89D1-4383-B6AC-16F4B5A87D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B9FF1C-1386-4EF4-83CE-9CE250C98F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9E9F64-5629-4E1B-923A-A3E335D797B0}"/>
              </a:ext>
            </a:extLst>
          </p:cNvPr>
          <p:cNvSpPr>
            <a:spLocks noGrp="1"/>
          </p:cNvSpPr>
          <p:nvPr>
            <p:ph type="dt" sz="half" idx="10"/>
          </p:nvPr>
        </p:nvSpPr>
        <p:spPr/>
        <p:txBody>
          <a:bodyPr/>
          <a:lstStyle/>
          <a:p>
            <a:fld id="{C6787BA4-E8BE-4C43-936E-FD6F2CB69CF1}" type="datetimeFigureOut">
              <a:rPr lang="en-US" smtClean="0"/>
              <a:t>3/29/22</a:t>
            </a:fld>
            <a:endParaRPr lang="en-US"/>
          </a:p>
        </p:txBody>
      </p:sp>
      <p:sp>
        <p:nvSpPr>
          <p:cNvPr id="5" name="Footer Placeholder 4">
            <a:extLst>
              <a:ext uri="{FF2B5EF4-FFF2-40B4-BE49-F238E27FC236}">
                <a16:creationId xmlns:a16="http://schemas.microsoft.com/office/drawing/2014/main" id="{621F9FB3-6092-4779-BDB4-163DAF6DA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54F62-54CE-4A00-A3D2-B531E42E3FF6}"/>
              </a:ext>
            </a:extLst>
          </p:cNvPr>
          <p:cNvSpPr>
            <a:spLocks noGrp="1"/>
          </p:cNvSpPr>
          <p:nvPr>
            <p:ph type="sldNum" sz="quarter" idx="12"/>
          </p:nvPr>
        </p:nvSpPr>
        <p:spPr/>
        <p:txBody>
          <a:bodyPr/>
          <a:lstStyle/>
          <a:p>
            <a:fld id="{E276AEC6-5B05-4EEF-87C4-DD627FB32886}" type="slidenum">
              <a:rPr lang="en-US" smtClean="0"/>
              <a:t>‹#›</a:t>
            </a:fld>
            <a:endParaRPr lang="en-US"/>
          </a:p>
        </p:txBody>
      </p:sp>
    </p:spTree>
    <p:extLst>
      <p:ext uri="{BB962C8B-B14F-4D97-AF65-F5344CB8AC3E}">
        <p14:creationId xmlns:p14="http://schemas.microsoft.com/office/powerpoint/2010/main" val="3368302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D1F516-3DD2-421B-A7AE-72FA27B8C6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19F7CE-7B0F-415C-8773-3275903309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349E83-6C17-4773-AD7A-B2FA97D82F09}"/>
              </a:ext>
            </a:extLst>
          </p:cNvPr>
          <p:cNvSpPr>
            <a:spLocks noGrp="1"/>
          </p:cNvSpPr>
          <p:nvPr>
            <p:ph type="dt" sz="half" idx="10"/>
          </p:nvPr>
        </p:nvSpPr>
        <p:spPr/>
        <p:txBody>
          <a:bodyPr/>
          <a:lstStyle/>
          <a:p>
            <a:fld id="{C6787BA4-E8BE-4C43-936E-FD6F2CB69CF1}" type="datetimeFigureOut">
              <a:rPr lang="en-US" smtClean="0"/>
              <a:t>3/29/22</a:t>
            </a:fld>
            <a:endParaRPr lang="en-US"/>
          </a:p>
        </p:txBody>
      </p:sp>
      <p:sp>
        <p:nvSpPr>
          <p:cNvPr id="5" name="Footer Placeholder 4">
            <a:extLst>
              <a:ext uri="{FF2B5EF4-FFF2-40B4-BE49-F238E27FC236}">
                <a16:creationId xmlns:a16="http://schemas.microsoft.com/office/drawing/2014/main" id="{22AC1769-10EF-4C1D-9FBA-370A9429DE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BF82B7-25E9-4DFE-B1B9-67953733DE2D}"/>
              </a:ext>
            </a:extLst>
          </p:cNvPr>
          <p:cNvSpPr>
            <a:spLocks noGrp="1"/>
          </p:cNvSpPr>
          <p:nvPr>
            <p:ph type="sldNum" sz="quarter" idx="12"/>
          </p:nvPr>
        </p:nvSpPr>
        <p:spPr/>
        <p:txBody>
          <a:bodyPr/>
          <a:lstStyle/>
          <a:p>
            <a:fld id="{E276AEC6-5B05-4EEF-87C4-DD627FB32886}" type="slidenum">
              <a:rPr lang="en-US" smtClean="0"/>
              <a:t>‹#›</a:t>
            </a:fld>
            <a:endParaRPr lang="en-US"/>
          </a:p>
        </p:txBody>
      </p:sp>
    </p:spTree>
    <p:extLst>
      <p:ext uri="{BB962C8B-B14F-4D97-AF65-F5344CB8AC3E}">
        <p14:creationId xmlns:p14="http://schemas.microsoft.com/office/powerpoint/2010/main" val="4129878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307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3638"/>
            <a:ext cx="2844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ＭＳ Ｐゴシック" charset="0"/>
                <a:cs typeface="ＭＳ Ｐゴシック" charset="0"/>
              </a:defRPr>
            </a:lvl1pPr>
          </a:lstStyle>
          <a:p>
            <a:pPr>
              <a:defRPr/>
            </a:pPr>
            <a:endParaRPr lang="zh-CN" altLang="en-US"/>
          </a:p>
        </p:txBody>
      </p:sp>
      <p:sp>
        <p:nvSpPr>
          <p:cNvPr id="6" name="Footer Placeholder 5"/>
          <p:cNvSpPr>
            <a:spLocks noGrp="1"/>
          </p:cNvSpPr>
          <p:nvPr>
            <p:ph type="ftr" sz="quarter" idx="11"/>
          </p:nvPr>
        </p:nvSpPr>
        <p:spPr>
          <a:xfrm>
            <a:off x="4165600" y="6248400"/>
            <a:ext cx="3860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ＭＳ Ｐゴシック" charset="0"/>
                <a:cs typeface="ＭＳ Ｐゴシック" charset="0"/>
              </a:defRPr>
            </a:lvl1pPr>
          </a:lstStyle>
          <a:p>
            <a:pPr>
              <a:defRPr/>
            </a:pPr>
            <a:endParaRPr lang="zh-CN" altLang="en-US"/>
          </a:p>
        </p:txBody>
      </p:sp>
      <p:sp>
        <p:nvSpPr>
          <p:cNvPr id="7" name="Slide Number Placeholder 6"/>
          <p:cNvSpPr>
            <a:spLocks noGrp="1"/>
          </p:cNvSpPr>
          <p:nvPr>
            <p:ph type="sldNum" sz="quarter" idx="12"/>
          </p:nvPr>
        </p:nvSpPr>
        <p:spPr>
          <a:xfrm>
            <a:off x="8737600" y="6243638"/>
            <a:ext cx="2844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390E6DAD-7247-FA44-A7E4-FE4A13362E7C}" type="slidenum">
              <a:rPr lang="en-US" altLang="en-US"/>
              <a:pPr>
                <a:defRPr/>
              </a:pPr>
              <a:t>‹#›</a:t>
            </a:fld>
            <a:endParaRPr lang="en-US" altLang="en-US"/>
          </a:p>
        </p:txBody>
      </p:sp>
    </p:spTree>
    <p:extLst>
      <p:ext uri="{BB962C8B-B14F-4D97-AF65-F5344CB8AC3E}">
        <p14:creationId xmlns:p14="http://schemas.microsoft.com/office/powerpoint/2010/main" val="3230993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22400" y="304801"/>
            <a:ext cx="10058400" cy="1431925"/>
          </a:xfrm>
          <a:prstGeom prst="rect">
            <a:avLst/>
          </a:prstGeom>
        </p:spPr>
        <p:txBody>
          <a:bodyPr/>
          <a:lstStyle/>
          <a:p>
            <a:r>
              <a:rPr lang="it-IT"/>
              <a:t>Click to edit Master title style</a:t>
            </a:r>
            <a:endParaRPr lang="en-US"/>
          </a:p>
        </p:txBody>
      </p:sp>
      <p:sp>
        <p:nvSpPr>
          <p:cNvPr id="3" name="Text Placeholder 2"/>
          <p:cNvSpPr>
            <a:spLocks noGrp="1"/>
          </p:cNvSpPr>
          <p:nvPr>
            <p:ph type="body" sz="half" idx="1"/>
          </p:nvPr>
        </p:nvSpPr>
        <p:spPr>
          <a:xfrm>
            <a:off x="1422400" y="1981200"/>
            <a:ext cx="4927600" cy="4114800"/>
          </a:xfrm>
          <a:prstGeom prst="rect">
            <a:avLst/>
          </a:prstGeom>
        </p:spPr>
        <p:txBody>
          <a:body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4" name="Content Placeholder 3"/>
          <p:cNvSpPr>
            <a:spLocks noGrp="1"/>
          </p:cNvSpPr>
          <p:nvPr>
            <p:ph sz="quarter" idx="2"/>
          </p:nvPr>
        </p:nvSpPr>
        <p:spPr>
          <a:xfrm>
            <a:off x="6553200" y="1981200"/>
            <a:ext cx="4927600" cy="1981200"/>
          </a:xfrm>
          <a:prstGeom prst="rect">
            <a:avLst/>
          </a:prstGeom>
        </p:spPr>
        <p:txBody>
          <a:body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5" name="Content Placeholder 4"/>
          <p:cNvSpPr>
            <a:spLocks noGrp="1"/>
          </p:cNvSpPr>
          <p:nvPr>
            <p:ph sz="quarter" idx="3"/>
          </p:nvPr>
        </p:nvSpPr>
        <p:spPr>
          <a:xfrm>
            <a:off x="6553200" y="4114800"/>
            <a:ext cx="4927600" cy="1981200"/>
          </a:xfrm>
          <a:prstGeom prst="rect">
            <a:avLst/>
          </a:prstGeom>
        </p:spPr>
        <p:txBody>
          <a:body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6" name="Date Placeholder 3"/>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ＭＳ Ｐゴシック" charset="0"/>
                <a:cs typeface="ＭＳ Ｐゴシック" charset="0"/>
              </a:defRPr>
            </a:lvl1pPr>
          </a:lstStyle>
          <a:p>
            <a:pPr>
              <a:defRPr/>
            </a:pPr>
            <a:endParaRPr lang="zh-CN" altLang="en-US"/>
          </a:p>
        </p:txBody>
      </p:sp>
      <p:sp>
        <p:nvSpPr>
          <p:cNvPr id="7" name="Footer Placeholder 4"/>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ＭＳ Ｐゴシック" charset="0"/>
                <a:cs typeface="ＭＳ Ｐゴシック" charset="0"/>
              </a:defRPr>
            </a:lvl1pPr>
          </a:lstStyle>
          <a:p>
            <a:pPr>
              <a:defRPr/>
            </a:pPr>
            <a:endParaRPr lang="zh-CN" altLang="en-US"/>
          </a:p>
        </p:txBody>
      </p:sp>
      <p:sp>
        <p:nvSpPr>
          <p:cNvPr id="8" name="Slide Number Placeholder 5"/>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FD0CB186-34F9-9841-AD4A-0FF5CA057BB5}" type="slidenum">
              <a:rPr lang="en-GB" altLang="en-US"/>
              <a:pPr>
                <a:defRPr/>
              </a:pPr>
              <a:t>‹#›</a:t>
            </a:fld>
            <a:endParaRPr lang="en-GB" altLang="en-US"/>
          </a:p>
        </p:txBody>
      </p:sp>
    </p:spTree>
    <p:extLst>
      <p:ext uri="{BB962C8B-B14F-4D97-AF65-F5344CB8AC3E}">
        <p14:creationId xmlns:p14="http://schemas.microsoft.com/office/powerpoint/2010/main" val="335229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7685D-1030-40A7-B0A0-E08A96E278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79A3BA-E638-4582-9574-9680C9C2DF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795943-0724-4EC0-8486-E0934FB0CEDA}"/>
              </a:ext>
            </a:extLst>
          </p:cNvPr>
          <p:cNvSpPr>
            <a:spLocks noGrp="1"/>
          </p:cNvSpPr>
          <p:nvPr>
            <p:ph type="dt" sz="half" idx="10"/>
          </p:nvPr>
        </p:nvSpPr>
        <p:spPr/>
        <p:txBody>
          <a:bodyPr/>
          <a:lstStyle/>
          <a:p>
            <a:fld id="{C6787BA4-E8BE-4C43-936E-FD6F2CB69CF1}" type="datetimeFigureOut">
              <a:rPr lang="en-US" smtClean="0"/>
              <a:t>3/29/22</a:t>
            </a:fld>
            <a:endParaRPr lang="en-US"/>
          </a:p>
        </p:txBody>
      </p:sp>
      <p:sp>
        <p:nvSpPr>
          <p:cNvPr id="5" name="Footer Placeholder 4">
            <a:extLst>
              <a:ext uri="{FF2B5EF4-FFF2-40B4-BE49-F238E27FC236}">
                <a16:creationId xmlns:a16="http://schemas.microsoft.com/office/drawing/2014/main" id="{D660101A-1A16-4DD6-A6FF-7F998DF66B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107D9-83E9-41A6-915E-A2B62A0B9E56}"/>
              </a:ext>
            </a:extLst>
          </p:cNvPr>
          <p:cNvSpPr>
            <a:spLocks noGrp="1"/>
          </p:cNvSpPr>
          <p:nvPr>
            <p:ph type="sldNum" sz="quarter" idx="12"/>
          </p:nvPr>
        </p:nvSpPr>
        <p:spPr/>
        <p:txBody>
          <a:bodyPr/>
          <a:lstStyle/>
          <a:p>
            <a:fld id="{E276AEC6-5B05-4EEF-87C4-DD627FB32886}" type="slidenum">
              <a:rPr lang="en-US" smtClean="0"/>
              <a:t>‹#›</a:t>
            </a:fld>
            <a:endParaRPr lang="en-US"/>
          </a:p>
        </p:txBody>
      </p:sp>
    </p:spTree>
    <p:extLst>
      <p:ext uri="{BB962C8B-B14F-4D97-AF65-F5344CB8AC3E}">
        <p14:creationId xmlns:p14="http://schemas.microsoft.com/office/powerpoint/2010/main" val="41175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9C8CE-3857-4141-AF5F-997697C795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AD544F-D5F5-407A-B3E0-A8216CD2C2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4B84FC-C210-48A3-850E-0167295D479D}"/>
              </a:ext>
            </a:extLst>
          </p:cNvPr>
          <p:cNvSpPr>
            <a:spLocks noGrp="1"/>
          </p:cNvSpPr>
          <p:nvPr>
            <p:ph type="dt" sz="half" idx="10"/>
          </p:nvPr>
        </p:nvSpPr>
        <p:spPr/>
        <p:txBody>
          <a:bodyPr/>
          <a:lstStyle/>
          <a:p>
            <a:fld id="{C6787BA4-E8BE-4C43-936E-FD6F2CB69CF1}" type="datetimeFigureOut">
              <a:rPr lang="en-US" smtClean="0"/>
              <a:t>3/29/22</a:t>
            </a:fld>
            <a:endParaRPr lang="en-US"/>
          </a:p>
        </p:txBody>
      </p:sp>
      <p:sp>
        <p:nvSpPr>
          <p:cNvPr id="5" name="Footer Placeholder 4">
            <a:extLst>
              <a:ext uri="{FF2B5EF4-FFF2-40B4-BE49-F238E27FC236}">
                <a16:creationId xmlns:a16="http://schemas.microsoft.com/office/drawing/2014/main" id="{D7FB4D1B-3D2A-46F2-B3A5-7C7BAEB2E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9D1068-E2E5-4C91-AE02-50D7F5E3B6BC}"/>
              </a:ext>
            </a:extLst>
          </p:cNvPr>
          <p:cNvSpPr>
            <a:spLocks noGrp="1"/>
          </p:cNvSpPr>
          <p:nvPr>
            <p:ph type="sldNum" sz="quarter" idx="12"/>
          </p:nvPr>
        </p:nvSpPr>
        <p:spPr/>
        <p:txBody>
          <a:bodyPr/>
          <a:lstStyle/>
          <a:p>
            <a:fld id="{E276AEC6-5B05-4EEF-87C4-DD627FB32886}" type="slidenum">
              <a:rPr lang="en-US" smtClean="0"/>
              <a:t>‹#›</a:t>
            </a:fld>
            <a:endParaRPr lang="en-US"/>
          </a:p>
        </p:txBody>
      </p:sp>
    </p:spTree>
    <p:extLst>
      <p:ext uri="{BB962C8B-B14F-4D97-AF65-F5344CB8AC3E}">
        <p14:creationId xmlns:p14="http://schemas.microsoft.com/office/powerpoint/2010/main" val="62365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A0F8C-E4A0-48F9-9FDA-528ECB51B0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BECC5C-9479-4FF2-97BD-96A7B7B6E6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714B7B-61A5-4AEE-9900-DD6FB9ED57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50843E-7683-40F4-9FA8-E1691421A1B0}"/>
              </a:ext>
            </a:extLst>
          </p:cNvPr>
          <p:cNvSpPr>
            <a:spLocks noGrp="1"/>
          </p:cNvSpPr>
          <p:nvPr>
            <p:ph type="dt" sz="half" idx="10"/>
          </p:nvPr>
        </p:nvSpPr>
        <p:spPr/>
        <p:txBody>
          <a:bodyPr/>
          <a:lstStyle/>
          <a:p>
            <a:fld id="{C6787BA4-E8BE-4C43-936E-FD6F2CB69CF1}" type="datetimeFigureOut">
              <a:rPr lang="en-US" smtClean="0"/>
              <a:t>3/29/22</a:t>
            </a:fld>
            <a:endParaRPr lang="en-US"/>
          </a:p>
        </p:txBody>
      </p:sp>
      <p:sp>
        <p:nvSpPr>
          <p:cNvPr id="6" name="Footer Placeholder 5">
            <a:extLst>
              <a:ext uri="{FF2B5EF4-FFF2-40B4-BE49-F238E27FC236}">
                <a16:creationId xmlns:a16="http://schemas.microsoft.com/office/drawing/2014/main" id="{D665ACB0-0842-4EB5-9385-0CC6E03E01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A6F466-59C9-43A9-8D00-A874F9709492}"/>
              </a:ext>
            </a:extLst>
          </p:cNvPr>
          <p:cNvSpPr>
            <a:spLocks noGrp="1"/>
          </p:cNvSpPr>
          <p:nvPr>
            <p:ph type="sldNum" sz="quarter" idx="12"/>
          </p:nvPr>
        </p:nvSpPr>
        <p:spPr/>
        <p:txBody>
          <a:bodyPr/>
          <a:lstStyle/>
          <a:p>
            <a:fld id="{E276AEC6-5B05-4EEF-87C4-DD627FB32886}" type="slidenum">
              <a:rPr lang="en-US" smtClean="0"/>
              <a:t>‹#›</a:t>
            </a:fld>
            <a:endParaRPr lang="en-US"/>
          </a:p>
        </p:txBody>
      </p:sp>
    </p:spTree>
    <p:extLst>
      <p:ext uri="{BB962C8B-B14F-4D97-AF65-F5344CB8AC3E}">
        <p14:creationId xmlns:p14="http://schemas.microsoft.com/office/powerpoint/2010/main" val="4149291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4F957-F013-4078-9044-B3D8CABFF4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429923-C4E3-439A-8463-5B7E7D26C3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917E22-74E6-4601-B425-7702A2EC0E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ACD448-3170-4EDD-B0D6-1183364754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BAEFC0-45D0-4A28-8EDF-9046D13660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A147D3-E51D-4CB6-B825-D04C31EA6BB3}"/>
              </a:ext>
            </a:extLst>
          </p:cNvPr>
          <p:cNvSpPr>
            <a:spLocks noGrp="1"/>
          </p:cNvSpPr>
          <p:nvPr>
            <p:ph type="dt" sz="half" idx="10"/>
          </p:nvPr>
        </p:nvSpPr>
        <p:spPr/>
        <p:txBody>
          <a:bodyPr/>
          <a:lstStyle/>
          <a:p>
            <a:fld id="{C6787BA4-E8BE-4C43-936E-FD6F2CB69CF1}" type="datetimeFigureOut">
              <a:rPr lang="en-US" smtClean="0"/>
              <a:t>3/29/22</a:t>
            </a:fld>
            <a:endParaRPr lang="en-US"/>
          </a:p>
        </p:txBody>
      </p:sp>
      <p:sp>
        <p:nvSpPr>
          <p:cNvPr id="8" name="Footer Placeholder 7">
            <a:extLst>
              <a:ext uri="{FF2B5EF4-FFF2-40B4-BE49-F238E27FC236}">
                <a16:creationId xmlns:a16="http://schemas.microsoft.com/office/drawing/2014/main" id="{A4833EDA-DAAB-4D91-90E1-70A07B6D04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C38141-A84C-4FEF-B4D1-265C96E9CC5D}"/>
              </a:ext>
            </a:extLst>
          </p:cNvPr>
          <p:cNvSpPr>
            <a:spLocks noGrp="1"/>
          </p:cNvSpPr>
          <p:nvPr>
            <p:ph type="sldNum" sz="quarter" idx="12"/>
          </p:nvPr>
        </p:nvSpPr>
        <p:spPr/>
        <p:txBody>
          <a:bodyPr/>
          <a:lstStyle/>
          <a:p>
            <a:fld id="{E276AEC6-5B05-4EEF-87C4-DD627FB32886}" type="slidenum">
              <a:rPr lang="en-US" smtClean="0"/>
              <a:t>‹#›</a:t>
            </a:fld>
            <a:endParaRPr lang="en-US"/>
          </a:p>
        </p:txBody>
      </p:sp>
    </p:spTree>
    <p:extLst>
      <p:ext uri="{BB962C8B-B14F-4D97-AF65-F5344CB8AC3E}">
        <p14:creationId xmlns:p14="http://schemas.microsoft.com/office/powerpoint/2010/main" val="2861820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33443-7318-442C-9111-2AB2BFCF6C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7A614E-BAA2-4BBF-865A-A91D3AFC98AF}"/>
              </a:ext>
            </a:extLst>
          </p:cNvPr>
          <p:cNvSpPr>
            <a:spLocks noGrp="1"/>
          </p:cNvSpPr>
          <p:nvPr>
            <p:ph type="dt" sz="half" idx="10"/>
          </p:nvPr>
        </p:nvSpPr>
        <p:spPr/>
        <p:txBody>
          <a:bodyPr/>
          <a:lstStyle/>
          <a:p>
            <a:fld id="{C6787BA4-E8BE-4C43-936E-FD6F2CB69CF1}" type="datetimeFigureOut">
              <a:rPr lang="en-US" smtClean="0"/>
              <a:t>3/29/22</a:t>
            </a:fld>
            <a:endParaRPr lang="en-US"/>
          </a:p>
        </p:txBody>
      </p:sp>
      <p:sp>
        <p:nvSpPr>
          <p:cNvPr id="4" name="Footer Placeholder 3">
            <a:extLst>
              <a:ext uri="{FF2B5EF4-FFF2-40B4-BE49-F238E27FC236}">
                <a16:creationId xmlns:a16="http://schemas.microsoft.com/office/drawing/2014/main" id="{1CB11A3B-617F-45A4-B0B1-64F0BBAFE6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1B1461-C783-4687-B5C5-60324058E4B5}"/>
              </a:ext>
            </a:extLst>
          </p:cNvPr>
          <p:cNvSpPr>
            <a:spLocks noGrp="1"/>
          </p:cNvSpPr>
          <p:nvPr>
            <p:ph type="sldNum" sz="quarter" idx="12"/>
          </p:nvPr>
        </p:nvSpPr>
        <p:spPr/>
        <p:txBody>
          <a:bodyPr/>
          <a:lstStyle/>
          <a:p>
            <a:fld id="{E276AEC6-5B05-4EEF-87C4-DD627FB32886}" type="slidenum">
              <a:rPr lang="en-US" smtClean="0"/>
              <a:t>‹#›</a:t>
            </a:fld>
            <a:endParaRPr lang="en-US"/>
          </a:p>
        </p:txBody>
      </p:sp>
    </p:spTree>
    <p:extLst>
      <p:ext uri="{BB962C8B-B14F-4D97-AF65-F5344CB8AC3E}">
        <p14:creationId xmlns:p14="http://schemas.microsoft.com/office/powerpoint/2010/main" val="4141399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30A8F5-3283-413C-9AB7-DCA81771EB43}"/>
              </a:ext>
            </a:extLst>
          </p:cNvPr>
          <p:cNvSpPr>
            <a:spLocks noGrp="1"/>
          </p:cNvSpPr>
          <p:nvPr>
            <p:ph type="dt" sz="half" idx="10"/>
          </p:nvPr>
        </p:nvSpPr>
        <p:spPr/>
        <p:txBody>
          <a:bodyPr/>
          <a:lstStyle/>
          <a:p>
            <a:fld id="{C6787BA4-E8BE-4C43-936E-FD6F2CB69CF1}" type="datetimeFigureOut">
              <a:rPr lang="en-US" smtClean="0"/>
              <a:t>3/29/22</a:t>
            </a:fld>
            <a:endParaRPr lang="en-US"/>
          </a:p>
        </p:txBody>
      </p:sp>
      <p:sp>
        <p:nvSpPr>
          <p:cNvPr id="3" name="Footer Placeholder 2">
            <a:extLst>
              <a:ext uri="{FF2B5EF4-FFF2-40B4-BE49-F238E27FC236}">
                <a16:creationId xmlns:a16="http://schemas.microsoft.com/office/drawing/2014/main" id="{F1F3C3FB-F865-46DE-B8B2-34CD2ED683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4C6F98-61E4-48C0-AB32-FEF9AC9D3A59}"/>
              </a:ext>
            </a:extLst>
          </p:cNvPr>
          <p:cNvSpPr>
            <a:spLocks noGrp="1"/>
          </p:cNvSpPr>
          <p:nvPr>
            <p:ph type="sldNum" sz="quarter" idx="12"/>
          </p:nvPr>
        </p:nvSpPr>
        <p:spPr/>
        <p:txBody>
          <a:bodyPr/>
          <a:lstStyle/>
          <a:p>
            <a:fld id="{E276AEC6-5B05-4EEF-87C4-DD627FB32886}" type="slidenum">
              <a:rPr lang="en-US" smtClean="0"/>
              <a:t>‹#›</a:t>
            </a:fld>
            <a:endParaRPr lang="en-US"/>
          </a:p>
        </p:txBody>
      </p:sp>
    </p:spTree>
    <p:extLst>
      <p:ext uri="{BB962C8B-B14F-4D97-AF65-F5344CB8AC3E}">
        <p14:creationId xmlns:p14="http://schemas.microsoft.com/office/powerpoint/2010/main" val="3473593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EB16-85A6-41DE-AE28-A84B10D6B8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57AD4E-7D4C-4420-BB8E-D6D2BD219F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B6F9A2-320B-44C4-A66B-2BC4434D3C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8618E5-3F91-41FD-94C4-FE80994446E9}"/>
              </a:ext>
            </a:extLst>
          </p:cNvPr>
          <p:cNvSpPr>
            <a:spLocks noGrp="1"/>
          </p:cNvSpPr>
          <p:nvPr>
            <p:ph type="dt" sz="half" idx="10"/>
          </p:nvPr>
        </p:nvSpPr>
        <p:spPr/>
        <p:txBody>
          <a:bodyPr/>
          <a:lstStyle/>
          <a:p>
            <a:fld id="{C6787BA4-E8BE-4C43-936E-FD6F2CB69CF1}" type="datetimeFigureOut">
              <a:rPr lang="en-US" smtClean="0"/>
              <a:t>3/29/22</a:t>
            </a:fld>
            <a:endParaRPr lang="en-US"/>
          </a:p>
        </p:txBody>
      </p:sp>
      <p:sp>
        <p:nvSpPr>
          <p:cNvPr id="6" name="Footer Placeholder 5">
            <a:extLst>
              <a:ext uri="{FF2B5EF4-FFF2-40B4-BE49-F238E27FC236}">
                <a16:creationId xmlns:a16="http://schemas.microsoft.com/office/drawing/2014/main" id="{35C1B8B4-880B-4FDA-BE75-3FCE7EE46B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5D8777-980F-4F2A-B37B-EB70836D5BAB}"/>
              </a:ext>
            </a:extLst>
          </p:cNvPr>
          <p:cNvSpPr>
            <a:spLocks noGrp="1"/>
          </p:cNvSpPr>
          <p:nvPr>
            <p:ph type="sldNum" sz="quarter" idx="12"/>
          </p:nvPr>
        </p:nvSpPr>
        <p:spPr/>
        <p:txBody>
          <a:bodyPr/>
          <a:lstStyle/>
          <a:p>
            <a:fld id="{E276AEC6-5B05-4EEF-87C4-DD627FB32886}" type="slidenum">
              <a:rPr lang="en-US" smtClean="0"/>
              <a:t>‹#›</a:t>
            </a:fld>
            <a:endParaRPr lang="en-US"/>
          </a:p>
        </p:txBody>
      </p:sp>
    </p:spTree>
    <p:extLst>
      <p:ext uri="{BB962C8B-B14F-4D97-AF65-F5344CB8AC3E}">
        <p14:creationId xmlns:p14="http://schemas.microsoft.com/office/powerpoint/2010/main" val="490975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5F5FF-ADF4-4605-AD4B-E3D2A75388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21D33D-903F-47F2-9189-9739EA33A1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62705C-8731-4308-B2D8-881ADA8EB1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B76BC4-25E4-483C-814B-145D15F882D8}"/>
              </a:ext>
            </a:extLst>
          </p:cNvPr>
          <p:cNvSpPr>
            <a:spLocks noGrp="1"/>
          </p:cNvSpPr>
          <p:nvPr>
            <p:ph type="dt" sz="half" idx="10"/>
          </p:nvPr>
        </p:nvSpPr>
        <p:spPr/>
        <p:txBody>
          <a:bodyPr/>
          <a:lstStyle/>
          <a:p>
            <a:fld id="{C6787BA4-E8BE-4C43-936E-FD6F2CB69CF1}" type="datetimeFigureOut">
              <a:rPr lang="en-US" smtClean="0"/>
              <a:t>3/29/22</a:t>
            </a:fld>
            <a:endParaRPr lang="en-US"/>
          </a:p>
        </p:txBody>
      </p:sp>
      <p:sp>
        <p:nvSpPr>
          <p:cNvPr id="6" name="Footer Placeholder 5">
            <a:extLst>
              <a:ext uri="{FF2B5EF4-FFF2-40B4-BE49-F238E27FC236}">
                <a16:creationId xmlns:a16="http://schemas.microsoft.com/office/drawing/2014/main" id="{C339AD3B-C345-4B31-A3BB-CEF4CCEABA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F9DC2-B768-4848-97B9-4C27656E04F7}"/>
              </a:ext>
            </a:extLst>
          </p:cNvPr>
          <p:cNvSpPr>
            <a:spLocks noGrp="1"/>
          </p:cNvSpPr>
          <p:nvPr>
            <p:ph type="sldNum" sz="quarter" idx="12"/>
          </p:nvPr>
        </p:nvSpPr>
        <p:spPr/>
        <p:txBody>
          <a:bodyPr/>
          <a:lstStyle/>
          <a:p>
            <a:fld id="{E276AEC6-5B05-4EEF-87C4-DD627FB32886}" type="slidenum">
              <a:rPr lang="en-US" smtClean="0"/>
              <a:t>‹#›</a:t>
            </a:fld>
            <a:endParaRPr lang="en-US"/>
          </a:p>
        </p:txBody>
      </p:sp>
    </p:spTree>
    <p:extLst>
      <p:ext uri="{BB962C8B-B14F-4D97-AF65-F5344CB8AC3E}">
        <p14:creationId xmlns:p14="http://schemas.microsoft.com/office/powerpoint/2010/main" val="3944951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AF298A-14A0-46A2-AFDC-CC7C862A02AA}"/>
              </a:ext>
            </a:extLst>
          </p:cNvPr>
          <p:cNvSpPr>
            <a:spLocks noGrp="1"/>
          </p:cNvSpPr>
          <p:nvPr>
            <p:ph type="title"/>
          </p:nvPr>
        </p:nvSpPr>
        <p:spPr>
          <a:xfrm>
            <a:off x="838200" y="365125"/>
            <a:ext cx="10515600" cy="82448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DF79737-CF31-4450-BD0A-BBC5D1438499}"/>
              </a:ext>
            </a:extLst>
          </p:cNvPr>
          <p:cNvSpPr>
            <a:spLocks noGrp="1"/>
          </p:cNvSpPr>
          <p:nvPr>
            <p:ph type="body" idx="1"/>
          </p:nvPr>
        </p:nvSpPr>
        <p:spPr>
          <a:xfrm>
            <a:off x="838200" y="1313894"/>
            <a:ext cx="10515600" cy="508690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07CEA13-0C00-4FD7-A6B1-E8336DAEBE51}"/>
              </a:ext>
            </a:extLst>
          </p:cNvPr>
          <p:cNvSpPr>
            <a:spLocks noGrp="1"/>
          </p:cNvSpPr>
          <p:nvPr>
            <p:ph type="dt" sz="half" idx="2"/>
          </p:nvPr>
        </p:nvSpPr>
        <p:spPr>
          <a:xfrm>
            <a:off x="838200" y="648952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787BA4-E8BE-4C43-936E-FD6F2CB69CF1}" type="datetimeFigureOut">
              <a:rPr lang="en-US" smtClean="0"/>
              <a:t>3/29/22</a:t>
            </a:fld>
            <a:endParaRPr lang="en-US"/>
          </a:p>
        </p:txBody>
      </p:sp>
      <p:sp>
        <p:nvSpPr>
          <p:cNvPr id="5" name="Footer Placeholder 4">
            <a:extLst>
              <a:ext uri="{FF2B5EF4-FFF2-40B4-BE49-F238E27FC236}">
                <a16:creationId xmlns:a16="http://schemas.microsoft.com/office/drawing/2014/main" id="{74F9E133-AA47-4558-9404-3482CFB9034D}"/>
              </a:ext>
            </a:extLst>
          </p:cNvPr>
          <p:cNvSpPr>
            <a:spLocks noGrp="1"/>
          </p:cNvSpPr>
          <p:nvPr>
            <p:ph type="ftr" sz="quarter" idx="3"/>
          </p:nvPr>
        </p:nvSpPr>
        <p:spPr>
          <a:xfrm>
            <a:off x="4038600" y="648952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0491A75-6152-44C0-8972-E560BEA7F0B4}"/>
              </a:ext>
            </a:extLst>
          </p:cNvPr>
          <p:cNvSpPr>
            <a:spLocks noGrp="1"/>
          </p:cNvSpPr>
          <p:nvPr>
            <p:ph type="sldNum" sz="quarter" idx="4"/>
          </p:nvPr>
        </p:nvSpPr>
        <p:spPr>
          <a:xfrm>
            <a:off x="8610600" y="648952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76AEC6-5B05-4EEF-87C4-DD627FB32886}" type="slidenum">
              <a:rPr lang="en-US" smtClean="0"/>
              <a:t>‹#›</a:t>
            </a:fld>
            <a:endParaRPr lang="en-US"/>
          </a:p>
        </p:txBody>
      </p:sp>
    </p:spTree>
    <p:extLst>
      <p:ext uri="{BB962C8B-B14F-4D97-AF65-F5344CB8AC3E}">
        <p14:creationId xmlns:p14="http://schemas.microsoft.com/office/powerpoint/2010/main" val="3564859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21.png"/><Relationship Id="rId5" Type="http://schemas.openxmlformats.org/officeDocument/2006/relationships/customXml" Target="../ink/ink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customXml" Target="../ink/ink7.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8.xml"/></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customXml" Target="../ink/ink9.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customXml" Target="../ink/ink10.xml"/><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customXml" Target="../ink/ink12.xml"/></Relationships>
</file>

<file path=ppt/slides/_rels/slide21.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notesSlide" Target="../notesSlides/notesSlide18.xml"/><Relationship Id="rId7"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8.emf"/><Relationship Id="rId5" Type="http://schemas.openxmlformats.org/officeDocument/2006/relationships/image" Target="../media/image37.emf"/><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customXml" Target="../ink/ink13.xml"/></Relationships>
</file>

<file path=ppt/slides/_rels/slide2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customXml" Target="../ink/ink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6.png"/><Relationship Id="rId18" Type="http://schemas.openxmlformats.org/officeDocument/2006/relationships/image" Target="../media/image11.png"/><Relationship Id="rId3" Type="http://schemas.openxmlformats.org/officeDocument/2006/relationships/tags" Target="../tags/tag3.xml"/><Relationship Id="rId21" Type="http://schemas.openxmlformats.org/officeDocument/2006/relationships/image" Target="../media/image14.png"/><Relationship Id="rId7" Type="http://schemas.openxmlformats.org/officeDocument/2006/relationships/tags" Target="../tags/tag7.xml"/><Relationship Id="rId12" Type="http://schemas.openxmlformats.org/officeDocument/2006/relationships/notesSlide" Target="../notesSlides/notesSlide5.xml"/><Relationship Id="rId17" Type="http://schemas.openxmlformats.org/officeDocument/2006/relationships/image" Target="../media/image10.png"/><Relationship Id="rId2" Type="http://schemas.openxmlformats.org/officeDocument/2006/relationships/tags" Target="../tags/tag2.xml"/><Relationship Id="rId16" Type="http://schemas.openxmlformats.org/officeDocument/2006/relationships/image" Target="../media/image9.png"/><Relationship Id="rId20" Type="http://schemas.openxmlformats.org/officeDocument/2006/relationships/image" Target="../media/image13.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2.xml"/><Relationship Id="rId24" Type="http://schemas.openxmlformats.org/officeDocument/2006/relationships/image" Target="../media/image16.png"/><Relationship Id="rId5" Type="http://schemas.openxmlformats.org/officeDocument/2006/relationships/tags" Target="../tags/tag5.xml"/><Relationship Id="rId15" Type="http://schemas.openxmlformats.org/officeDocument/2006/relationships/image" Target="../media/image8.png"/><Relationship Id="rId23" Type="http://schemas.openxmlformats.org/officeDocument/2006/relationships/customXml" Target="../ink/ink3.xml"/><Relationship Id="rId10" Type="http://schemas.openxmlformats.org/officeDocument/2006/relationships/tags" Target="../tags/tag10.xml"/><Relationship Id="rId19" Type="http://schemas.openxmlformats.org/officeDocument/2006/relationships/image" Target="../media/image1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7.png"/><Relationship Id="rId22"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B00DE-9DDC-47AD-BEC1-C05220FAA5EC}"/>
              </a:ext>
            </a:extLst>
          </p:cNvPr>
          <p:cNvSpPr>
            <a:spLocks noGrp="1"/>
          </p:cNvSpPr>
          <p:nvPr>
            <p:ph type="ctrTitle"/>
          </p:nvPr>
        </p:nvSpPr>
        <p:spPr>
          <a:xfrm>
            <a:off x="1524000" y="1754263"/>
            <a:ext cx="9144000" cy="2056809"/>
          </a:xfrm>
        </p:spPr>
        <p:txBody>
          <a:bodyPr>
            <a:normAutofit/>
          </a:bodyPr>
          <a:lstStyle/>
          <a:p>
            <a:r>
              <a:rPr lang="en-US" sz="4800" b="1" dirty="0"/>
              <a:t>BC2410, Prescriptive Analytics</a:t>
            </a:r>
            <a:br>
              <a:rPr lang="en-US" sz="4800" dirty="0"/>
            </a:br>
            <a:br>
              <a:rPr lang="en-US" sz="4800" dirty="0"/>
            </a:br>
            <a:r>
              <a:rPr lang="en-US" sz="4000" b="1" dirty="0"/>
              <a:t>From</a:t>
            </a:r>
            <a:r>
              <a:rPr lang="en-US" sz="4000" dirty="0"/>
              <a:t> </a:t>
            </a:r>
            <a:r>
              <a:rPr lang="en-US" sz="4000" b="1" dirty="0">
                <a:solidFill>
                  <a:srgbClr val="2E2D67"/>
                </a:solidFill>
                <a:effectLst>
                  <a:outerShdw blurRad="38100" dist="38100" dir="2700000" algn="tl">
                    <a:srgbClr val="000000">
                      <a:alpha val="43137"/>
                    </a:srgbClr>
                  </a:outerShdw>
                </a:effectLst>
              </a:rPr>
              <a:t>Data</a:t>
            </a:r>
            <a:r>
              <a:rPr lang="en-US" sz="4000" dirty="0"/>
              <a:t> </a:t>
            </a:r>
            <a:r>
              <a:rPr lang="en-US" sz="4000" b="1" dirty="0"/>
              <a:t>to</a:t>
            </a:r>
            <a:r>
              <a:rPr lang="en-US" sz="4000" dirty="0"/>
              <a:t> </a:t>
            </a:r>
            <a:r>
              <a:rPr lang="en-US" sz="4000" b="1" dirty="0">
                <a:solidFill>
                  <a:srgbClr val="E02246"/>
                </a:solidFill>
                <a:effectLst>
                  <a:outerShdw blurRad="38100" dist="38100" dir="2700000" algn="tl">
                    <a:srgbClr val="000000">
                      <a:alpha val="43137"/>
                    </a:srgbClr>
                  </a:outerShdw>
                </a:effectLst>
              </a:rPr>
              <a:t>Decision</a:t>
            </a:r>
            <a:r>
              <a:rPr lang="en-US" altLang="zh-CN" sz="4000" b="1" dirty="0">
                <a:solidFill>
                  <a:srgbClr val="E02246"/>
                </a:solidFill>
                <a:effectLst>
                  <a:outerShdw blurRad="38100" dist="38100" dir="2700000" algn="tl">
                    <a:srgbClr val="000000">
                      <a:alpha val="43137"/>
                    </a:srgbClr>
                  </a:outerShdw>
                </a:effectLst>
              </a:rPr>
              <a:t>s</a:t>
            </a:r>
            <a:endParaRPr lang="en-US" sz="4800" b="1" dirty="0">
              <a:solidFill>
                <a:srgbClr val="E02246"/>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128F7BC5-342E-4647-BDE7-94F09576A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584879" cy="964020"/>
          </a:xfrm>
          <a:prstGeom prst="rect">
            <a:avLst/>
          </a:prstGeom>
        </p:spPr>
      </p:pic>
      <p:sp>
        <p:nvSpPr>
          <p:cNvPr id="7" name="TextBox 6">
            <a:extLst>
              <a:ext uri="{FF2B5EF4-FFF2-40B4-BE49-F238E27FC236}">
                <a16:creationId xmlns:a16="http://schemas.microsoft.com/office/drawing/2014/main" id="{1C38C2FD-94C1-4A36-845C-DF9600E9B520}"/>
              </a:ext>
            </a:extLst>
          </p:cNvPr>
          <p:cNvSpPr txBox="1"/>
          <p:nvPr/>
        </p:nvSpPr>
        <p:spPr>
          <a:xfrm>
            <a:off x="3048000" y="4737114"/>
            <a:ext cx="6096000" cy="646331"/>
          </a:xfrm>
          <a:prstGeom prst="rect">
            <a:avLst/>
          </a:prstGeom>
          <a:noFill/>
        </p:spPr>
        <p:txBody>
          <a:bodyPr wrap="square">
            <a:spAutoFit/>
          </a:bodyPr>
          <a:lstStyle/>
          <a:p>
            <a:pPr algn="ctr"/>
            <a:r>
              <a:rPr lang="en-US" sz="3600" b="1" dirty="0">
                <a:ea typeface="Verdana" panose="020B0604030504040204" pitchFamily="34" charset="0"/>
              </a:rPr>
              <a:t>Lecture 11</a:t>
            </a:r>
          </a:p>
        </p:txBody>
      </p:sp>
    </p:spTree>
    <p:extLst>
      <p:ext uri="{BB962C8B-B14F-4D97-AF65-F5344CB8AC3E}">
        <p14:creationId xmlns:p14="http://schemas.microsoft.com/office/powerpoint/2010/main" val="2551423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38349"/>
            <a:ext cx="10515600" cy="678035"/>
          </a:xfrm>
          <a:prstGeom prst="rect">
            <a:avLst/>
          </a:prstGeom>
        </p:spPr>
        <p:txBody>
          <a:bodyPr vert="horz" wrap="square" lIns="0" tIns="11459" rIns="0" bIns="0" rtlCol="0" anchor="ctr">
            <a:spAutoFit/>
          </a:bodyPr>
          <a:lstStyle/>
          <a:p>
            <a:pPr marL="11459">
              <a:lnSpc>
                <a:spcPct val="100000"/>
              </a:lnSpc>
              <a:spcBef>
                <a:spcPts val="90"/>
              </a:spcBef>
            </a:pPr>
            <a:r>
              <a:rPr lang="en-US" altLang="zh-CN" sz="4331" spc="-5" dirty="0">
                <a:solidFill>
                  <a:srgbClr val="2E2D67"/>
                </a:solidFill>
              </a:rPr>
              <a:t>Xiao Long Bao’s Problem</a:t>
            </a:r>
            <a:endParaRPr sz="4331" dirty="0">
              <a:solidFill>
                <a:srgbClr val="2E2D67"/>
              </a:solidFill>
            </a:endParaRPr>
          </a:p>
        </p:txBody>
      </p:sp>
      <p:graphicFrame>
        <p:nvGraphicFramePr>
          <p:cNvPr id="29" name="Table 4">
            <a:extLst>
              <a:ext uri="{FF2B5EF4-FFF2-40B4-BE49-F238E27FC236}">
                <a16:creationId xmlns:a16="http://schemas.microsoft.com/office/drawing/2014/main" id="{8BB31DC9-AF44-4953-843E-C9484C9D450C}"/>
              </a:ext>
            </a:extLst>
          </p:cNvPr>
          <p:cNvGraphicFramePr>
            <a:graphicFrameLocks noGrp="1"/>
          </p:cNvGraphicFramePr>
          <p:nvPr/>
        </p:nvGraphicFramePr>
        <p:xfrm>
          <a:off x="8941696" y="670673"/>
          <a:ext cx="2740528" cy="1219116"/>
        </p:xfrm>
        <a:graphic>
          <a:graphicData uri="http://schemas.openxmlformats.org/drawingml/2006/table">
            <a:tbl>
              <a:tblPr firstRow="1" bandRow="1">
                <a:tableStyleId>{68D230F3-CF80-4859-8CE7-A43EE81993B5}</a:tableStyleId>
              </a:tblPr>
              <a:tblGrid>
                <a:gridCol w="1370264">
                  <a:extLst>
                    <a:ext uri="{9D8B030D-6E8A-4147-A177-3AD203B41FA5}">
                      <a16:colId xmlns:a16="http://schemas.microsoft.com/office/drawing/2014/main" val="190362733"/>
                    </a:ext>
                  </a:extLst>
                </a:gridCol>
                <a:gridCol w="1370264">
                  <a:extLst>
                    <a:ext uri="{9D8B030D-6E8A-4147-A177-3AD203B41FA5}">
                      <a16:colId xmlns:a16="http://schemas.microsoft.com/office/drawing/2014/main" val="1532254103"/>
                    </a:ext>
                  </a:extLst>
                </a:gridCol>
              </a:tblGrid>
              <a:tr h="201372">
                <a:tc>
                  <a:txBody>
                    <a:bodyPr/>
                    <a:lstStyle/>
                    <a:p>
                      <a:pPr algn="ctr"/>
                      <a:endParaRPr lang="en-SG" sz="1000" dirty="0"/>
                    </a:p>
                  </a:txBody>
                  <a:tcPr marL="49653" marR="49653" marT="24827" marB="24827"/>
                </a:tc>
                <a:tc>
                  <a:txBody>
                    <a:bodyPr/>
                    <a:lstStyle/>
                    <a:p>
                      <a:pPr algn="ctr"/>
                      <a:r>
                        <a:rPr lang="en-SG" sz="1000" dirty="0"/>
                        <a:t> # of MBLM sold</a:t>
                      </a:r>
                    </a:p>
                  </a:txBody>
                  <a:tcPr marL="49653" marR="49653" marT="24827" marB="24827"/>
                </a:tc>
                <a:extLst>
                  <a:ext uri="{0D108BD9-81ED-4DB2-BD59-A6C34878D82A}">
                    <a16:rowId xmlns:a16="http://schemas.microsoft.com/office/drawing/2014/main" val="1787913503"/>
                  </a:ext>
                </a:extLst>
              </a:tr>
              <a:tr h="201372">
                <a:tc>
                  <a:txBody>
                    <a:bodyPr/>
                    <a:lstStyle/>
                    <a:p>
                      <a:pPr algn="ctr"/>
                      <a:r>
                        <a:rPr lang="en-SG" sz="1000" dirty="0"/>
                        <a:t>Mon</a:t>
                      </a:r>
                    </a:p>
                  </a:txBody>
                  <a:tcPr marL="49653" marR="49653" marT="24827" marB="24827"/>
                </a:tc>
                <a:tc>
                  <a:txBody>
                    <a:bodyPr/>
                    <a:lstStyle/>
                    <a:p>
                      <a:pPr algn="ctr"/>
                      <a:r>
                        <a:rPr lang="en-SG" sz="1000" dirty="0"/>
                        <a:t>3</a:t>
                      </a:r>
                    </a:p>
                  </a:txBody>
                  <a:tcPr marL="49653" marR="49653" marT="24827" marB="24827"/>
                </a:tc>
                <a:extLst>
                  <a:ext uri="{0D108BD9-81ED-4DB2-BD59-A6C34878D82A}">
                    <a16:rowId xmlns:a16="http://schemas.microsoft.com/office/drawing/2014/main" val="4044447372"/>
                  </a:ext>
                </a:extLst>
              </a:tr>
              <a:tr h="201372">
                <a:tc>
                  <a:txBody>
                    <a:bodyPr/>
                    <a:lstStyle/>
                    <a:p>
                      <a:pPr algn="ctr"/>
                      <a:r>
                        <a:rPr lang="en-SG" sz="1000" dirty="0"/>
                        <a:t>Tue</a:t>
                      </a:r>
                    </a:p>
                  </a:txBody>
                  <a:tcPr marL="49653" marR="49653" marT="24827" marB="24827"/>
                </a:tc>
                <a:tc>
                  <a:txBody>
                    <a:bodyPr/>
                    <a:lstStyle/>
                    <a:p>
                      <a:pPr algn="ctr"/>
                      <a:r>
                        <a:rPr lang="en-SG" sz="1000" dirty="0"/>
                        <a:t>7</a:t>
                      </a:r>
                    </a:p>
                  </a:txBody>
                  <a:tcPr marL="49653" marR="49653" marT="24827" marB="24827"/>
                </a:tc>
                <a:extLst>
                  <a:ext uri="{0D108BD9-81ED-4DB2-BD59-A6C34878D82A}">
                    <a16:rowId xmlns:a16="http://schemas.microsoft.com/office/drawing/2014/main" val="1219735695"/>
                  </a:ext>
                </a:extLst>
              </a:tr>
              <a:tr h="208846">
                <a:tc>
                  <a:txBody>
                    <a:bodyPr/>
                    <a:lstStyle/>
                    <a:p>
                      <a:pPr algn="ctr"/>
                      <a:r>
                        <a:rPr lang="en-SG" sz="1000" dirty="0"/>
                        <a:t>Wed</a:t>
                      </a:r>
                    </a:p>
                  </a:txBody>
                  <a:tcPr marL="49653" marR="49653" marT="24827" marB="24827"/>
                </a:tc>
                <a:tc>
                  <a:txBody>
                    <a:bodyPr/>
                    <a:lstStyle/>
                    <a:p>
                      <a:pPr algn="ctr"/>
                      <a:r>
                        <a:rPr lang="en-SG" sz="1000" dirty="0"/>
                        <a:t>4</a:t>
                      </a:r>
                    </a:p>
                  </a:txBody>
                  <a:tcPr marL="49653" marR="49653" marT="24827" marB="24827"/>
                </a:tc>
                <a:extLst>
                  <a:ext uri="{0D108BD9-81ED-4DB2-BD59-A6C34878D82A}">
                    <a16:rowId xmlns:a16="http://schemas.microsoft.com/office/drawing/2014/main" val="3241458728"/>
                  </a:ext>
                </a:extLst>
              </a:tr>
              <a:tr h="201372">
                <a:tc>
                  <a:txBody>
                    <a:bodyPr/>
                    <a:lstStyle/>
                    <a:p>
                      <a:pPr algn="ctr"/>
                      <a:r>
                        <a:rPr lang="en-SG" sz="1000" dirty="0"/>
                        <a:t>Thu</a:t>
                      </a:r>
                    </a:p>
                  </a:txBody>
                  <a:tcPr marL="49653" marR="49653" marT="24827" marB="24827"/>
                </a:tc>
                <a:tc>
                  <a:txBody>
                    <a:bodyPr/>
                    <a:lstStyle/>
                    <a:p>
                      <a:pPr algn="ctr"/>
                      <a:r>
                        <a:rPr lang="en-SG" sz="1000" dirty="0"/>
                        <a:t>6</a:t>
                      </a:r>
                    </a:p>
                  </a:txBody>
                  <a:tcPr marL="49653" marR="49653" marT="24827" marB="24827"/>
                </a:tc>
                <a:extLst>
                  <a:ext uri="{0D108BD9-81ED-4DB2-BD59-A6C34878D82A}">
                    <a16:rowId xmlns:a16="http://schemas.microsoft.com/office/drawing/2014/main" val="1249702112"/>
                  </a:ext>
                </a:extLst>
              </a:tr>
              <a:tr h="201372">
                <a:tc>
                  <a:txBody>
                    <a:bodyPr/>
                    <a:lstStyle/>
                    <a:p>
                      <a:pPr algn="ctr"/>
                      <a:r>
                        <a:rPr lang="en-SG" sz="1000" dirty="0"/>
                        <a:t>Fri</a:t>
                      </a:r>
                    </a:p>
                  </a:txBody>
                  <a:tcPr marL="49653" marR="49653" marT="24827" marB="24827"/>
                </a:tc>
                <a:tc>
                  <a:txBody>
                    <a:bodyPr/>
                    <a:lstStyle/>
                    <a:p>
                      <a:pPr algn="ctr"/>
                      <a:r>
                        <a:rPr lang="en-SG" sz="1000" dirty="0"/>
                        <a:t>5</a:t>
                      </a:r>
                    </a:p>
                  </a:txBody>
                  <a:tcPr marL="49653" marR="49653" marT="24827" marB="24827"/>
                </a:tc>
                <a:extLst>
                  <a:ext uri="{0D108BD9-81ED-4DB2-BD59-A6C34878D82A}">
                    <a16:rowId xmlns:a16="http://schemas.microsoft.com/office/drawing/2014/main" val="2818763552"/>
                  </a:ext>
                </a:extLst>
              </a:tr>
            </a:tbl>
          </a:graphicData>
        </a:graphic>
      </p:graphicFrame>
      <p:cxnSp>
        <p:nvCxnSpPr>
          <p:cNvPr id="33" name="Straight Connector 32">
            <a:extLst>
              <a:ext uri="{FF2B5EF4-FFF2-40B4-BE49-F238E27FC236}">
                <a16:creationId xmlns:a16="http://schemas.microsoft.com/office/drawing/2014/main" id="{11C14073-3952-4A98-A159-42A352A6FEAC}"/>
              </a:ext>
            </a:extLst>
          </p:cNvPr>
          <p:cNvCxnSpPr>
            <a:cxnSpLocks/>
          </p:cNvCxnSpPr>
          <p:nvPr/>
        </p:nvCxnSpPr>
        <p:spPr>
          <a:xfrm>
            <a:off x="3017520" y="4123418"/>
            <a:ext cx="6329680" cy="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5553406-1454-4BE7-99CC-75143BC750D3}"/>
              </a:ext>
            </a:extLst>
          </p:cNvPr>
          <p:cNvSpPr txBox="1"/>
          <p:nvPr/>
        </p:nvSpPr>
        <p:spPr>
          <a:xfrm>
            <a:off x="2343151" y="3911500"/>
            <a:ext cx="970280" cy="369332"/>
          </a:xfrm>
          <a:prstGeom prst="rect">
            <a:avLst/>
          </a:prstGeom>
          <a:noFill/>
        </p:spPr>
        <p:txBody>
          <a:bodyPr wrap="square" rtlCol="0">
            <a:spAutoFit/>
          </a:bodyPr>
          <a:lstStyle/>
          <a:p>
            <a:r>
              <a:rPr lang="en-SG" dirty="0"/>
              <a:t>11:00</a:t>
            </a:r>
          </a:p>
        </p:txBody>
      </p:sp>
      <p:sp>
        <p:nvSpPr>
          <p:cNvPr id="35" name="TextBox 34">
            <a:extLst>
              <a:ext uri="{FF2B5EF4-FFF2-40B4-BE49-F238E27FC236}">
                <a16:creationId xmlns:a16="http://schemas.microsoft.com/office/drawing/2014/main" id="{F698FC13-EE0A-4322-96C2-C0029E221562}"/>
              </a:ext>
            </a:extLst>
          </p:cNvPr>
          <p:cNvSpPr txBox="1"/>
          <p:nvPr/>
        </p:nvSpPr>
        <p:spPr>
          <a:xfrm>
            <a:off x="9347200" y="3938752"/>
            <a:ext cx="970280" cy="369332"/>
          </a:xfrm>
          <a:prstGeom prst="rect">
            <a:avLst/>
          </a:prstGeom>
          <a:noFill/>
        </p:spPr>
        <p:txBody>
          <a:bodyPr wrap="square" rtlCol="0">
            <a:spAutoFit/>
          </a:bodyPr>
          <a:lstStyle/>
          <a:p>
            <a:r>
              <a:rPr lang="en-SG" dirty="0"/>
              <a:t>14:00</a:t>
            </a:r>
          </a:p>
        </p:txBody>
      </p:sp>
      <p:sp>
        <p:nvSpPr>
          <p:cNvPr id="36" name="Left Brace 35">
            <a:extLst>
              <a:ext uri="{FF2B5EF4-FFF2-40B4-BE49-F238E27FC236}">
                <a16:creationId xmlns:a16="http://schemas.microsoft.com/office/drawing/2014/main" id="{21290CB2-8742-4E1D-AE75-EA80730F32D7}"/>
              </a:ext>
            </a:extLst>
          </p:cNvPr>
          <p:cNvSpPr/>
          <p:nvPr/>
        </p:nvSpPr>
        <p:spPr>
          <a:xfrm rot="16200000">
            <a:off x="6081157" y="1182493"/>
            <a:ext cx="202408" cy="6329678"/>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7" name="TextBox 36">
            <a:extLst>
              <a:ext uri="{FF2B5EF4-FFF2-40B4-BE49-F238E27FC236}">
                <a16:creationId xmlns:a16="http://schemas.microsoft.com/office/drawing/2014/main" id="{D124A15F-417B-46AA-9724-3705811044B1}"/>
              </a:ext>
            </a:extLst>
          </p:cNvPr>
          <p:cNvSpPr txBox="1"/>
          <p:nvPr/>
        </p:nvSpPr>
        <p:spPr>
          <a:xfrm>
            <a:off x="6035040" y="4406898"/>
            <a:ext cx="970280" cy="369332"/>
          </a:xfrm>
          <a:prstGeom prst="rect">
            <a:avLst/>
          </a:prstGeom>
          <a:noFill/>
        </p:spPr>
        <p:txBody>
          <a:bodyPr wrap="square" rtlCol="0">
            <a:spAutoFit/>
          </a:bodyPr>
          <a:lstStyle/>
          <a:p>
            <a:r>
              <a:rPr lang="en-SG" dirty="0"/>
              <a:t>T</a:t>
            </a:r>
          </a:p>
        </p:txBody>
      </p:sp>
      <p:cxnSp>
        <p:nvCxnSpPr>
          <p:cNvPr id="38" name="Straight Connector 37">
            <a:extLst>
              <a:ext uri="{FF2B5EF4-FFF2-40B4-BE49-F238E27FC236}">
                <a16:creationId xmlns:a16="http://schemas.microsoft.com/office/drawing/2014/main" id="{2B6B2F01-9AEF-47AB-959E-6EAF0DDA182F}"/>
              </a:ext>
            </a:extLst>
          </p:cNvPr>
          <p:cNvCxnSpPr>
            <a:cxnSpLocks/>
            <a:stCxn id="39" idx="2"/>
          </p:cNvCxnSpPr>
          <p:nvPr/>
        </p:nvCxnSpPr>
        <p:spPr>
          <a:xfrm>
            <a:off x="3723382" y="3309744"/>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39" name="Picture 2 1" descr="Menu">
            <a:extLst>
              <a:ext uri="{FF2B5EF4-FFF2-40B4-BE49-F238E27FC236}">
                <a16:creationId xmlns:a16="http://schemas.microsoft.com/office/drawing/2014/main" id="{B5E89956-B8DD-404B-A3C3-3E9EEE1D4B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3478278" y="2822024"/>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A9FA7DC5-C1D0-4C5A-AD8F-E22C136BCC3B}"/>
              </a:ext>
            </a:extLst>
          </p:cNvPr>
          <p:cNvCxnSpPr>
            <a:cxnSpLocks/>
            <a:stCxn id="41" idx="2"/>
          </p:cNvCxnSpPr>
          <p:nvPr/>
        </p:nvCxnSpPr>
        <p:spPr>
          <a:xfrm>
            <a:off x="5085805" y="2435280"/>
            <a:ext cx="0" cy="1685009"/>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41" name="Picture 2 2 1" descr="Menu">
            <a:extLst>
              <a:ext uri="{FF2B5EF4-FFF2-40B4-BE49-F238E27FC236}">
                <a16:creationId xmlns:a16="http://schemas.microsoft.com/office/drawing/2014/main" id="{6E0A4601-FC25-4885-BBAC-D6F78D2ED9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4840701" y="1947560"/>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146AFC9D-2664-4DC1-AECC-7B41C280A048}"/>
              </a:ext>
            </a:extLst>
          </p:cNvPr>
          <p:cNvCxnSpPr>
            <a:cxnSpLocks/>
            <a:stCxn id="43" idx="2"/>
          </p:cNvCxnSpPr>
          <p:nvPr/>
        </p:nvCxnSpPr>
        <p:spPr>
          <a:xfrm>
            <a:off x="6894565" y="3309744"/>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43" name="Picture 2 3 1" descr="Menu">
            <a:extLst>
              <a:ext uri="{FF2B5EF4-FFF2-40B4-BE49-F238E27FC236}">
                <a16:creationId xmlns:a16="http://schemas.microsoft.com/office/drawing/2014/main" id="{AE0D1FB5-5A6C-4108-8822-33351BF08C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6649461" y="2822024"/>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Connector 43">
            <a:extLst>
              <a:ext uri="{FF2B5EF4-FFF2-40B4-BE49-F238E27FC236}">
                <a16:creationId xmlns:a16="http://schemas.microsoft.com/office/drawing/2014/main" id="{1CEDE0EB-9AA5-4D19-8CDD-07B3DC81DD81}"/>
              </a:ext>
            </a:extLst>
          </p:cNvPr>
          <p:cNvCxnSpPr>
            <a:cxnSpLocks/>
          </p:cNvCxnSpPr>
          <p:nvPr/>
        </p:nvCxnSpPr>
        <p:spPr>
          <a:xfrm flipV="1">
            <a:off x="9347200" y="3921488"/>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A9BC0C4-C819-4E20-94EA-B0F8AE6A05F7}"/>
              </a:ext>
            </a:extLst>
          </p:cNvPr>
          <p:cNvCxnSpPr>
            <a:cxnSpLocks/>
          </p:cNvCxnSpPr>
          <p:nvPr/>
        </p:nvCxnSpPr>
        <p:spPr>
          <a:xfrm flipV="1">
            <a:off x="4283456" y="3921488"/>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9B07C1F-BF3E-4128-B185-A00B84632665}"/>
              </a:ext>
            </a:extLst>
          </p:cNvPr>
          <p:cNvCxnSpPr>
            <a:cxnSpLocks/>
          </p:cNvCxnSpPr>
          <p:nvPr/>
        </p:nvCxnSpPr>
        <p:spPr>
          <a:xfrm flipV="1">
            <a:off x="6498844" y="3921488"/>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B5217BE-C6B0-420D-A453-022C091B63E8}"/>
              </a:ext>
            </a:extLst>
          </p:cNvPr>
          <p:cNvCxnSpPr>
            <a:cxnSpLocks/>
          </p:cNvCxnSpPr>
          <p:nvPr/>
        </p:nvCxnSpPr>
        <p:spPr>
          <a:xfrm flipV="1">
            <a:off x="8397748" y="3921488"/>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56A8976-C2DB-4348-A277-CFC989D77A4D}"/>
              </a:ext>
            </a:extLst>
          </p:cNvPr>
          <p:cNvCxnSpPr>
            <a:cxnSpLocks/>
          </p:cNvCxnSpPr>
          <p:nvPr/>
        </p:nvCxnSpPr>
        <p:spPr>
          <a:xfrm flipV="1">
            <a:off x="3017520" y="3921488"/>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C398DE6-943B-4B0A-8E9C-3ABD03129DBB}"/>
              </a:ext>
            </a:extLst>
          </p:cNvPr>
          <p:cNvCxnSpPr>
            <a:cxnSpLocks/>
            <a:stCxn id="50" idx="2"/>
          </p:cNvCxnSpPr>
          <p:nvPr/>
        </p:nvCxnSpPr>
        <p:spPr>
          <a:xfrm>
            <a:off x="4431783" y="2821722"/>
            <a:ext cx="0" cy="1301696"/>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50" name="Picture 2 2 2" descr="Menu">
            <a:extLst>
              <a:ext uri="{FF2B5EF4-FFF2-40B4-BE49-F238E27FC236}">
                <a16:creationId xmlns:a16="http://schemas.microsoft.com/office/drawing/2014/main" id="{7B9FE8F9-F128-4CA2-A5C7-CA89433F8A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4186679" y="2334002"/>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Connector 50">
            <a:extLst>
              <a:ext uri="{FF2B5EF4-FFF2-40B4-BE49-F238E27FC236}">
                <a16:creationId xmlns:a16="http://schemas.microsoft.com/office/drawing/2014/main" id="{D60F4CB6-B8EE-4DF3-A58A-45DB8CB5D566}"/>
              </a:ext>
            </a:extLst>
          </p:cNvPr>
          <p:cNvCxnSpPr>
            <a:cxnSpLocks/>
            <a:stCxn id="52" idx="2"/>
          </p:cNvCxnSpPr>
          <p:nvPr/>
        </p:nvCxnSpPr>
        <p:spPr>
          <a:xfrm>
            <a:off x="8499974" y="2821773"/>
            <a:ext cx="0" cy="1301696"/>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52" name="Picture 2 2 3" descr="Menu">
            <a:extLst>
              <a:ext uri="{FF2B5EF4-FFF2-40B4-BE49-F238E27FC236}">
                <a16:creationId xmlns:a16="http://schemas.microsoft.com/office/drawing/2014/main" id="{5E19413F-4166-4EBF-9C80-3BE839E65F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8254870" y="2334053"/>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Connector 52">
            <a:extLst>
              <a:ext uri="{FF2B5EF4-FFF2-40B4-BE49-F238E27FC236}">
                <a16:creationId xmlns:a16="http://schemas.microsoft.com/office/drawing/2014/main" id="{553EEAAE-B181-496D-A222-82B3731E16FF}"/>
              </a:ext>
            </a:extLst>
          </p:cNvPr>
          <p:cNvCxnSpPr>
            <a:cxnSpLocks/>
            <a:stCxn id="54" idx="2"/>
          </p:cNvCxnSpPr>
          <p:nvPr/>
        </p:nvCxnSpPr>
        <p:spPr>
          <a:xfrm>
            <a:off x="6047741" y="3306615"/>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54" name="Picture 2 3 2" descr="Menu">
            <a:extLst>
              <a:ext uri="{FF2B5EF4-FFF2-40B4-BE49-F238E27FC236}">
                <a16:creationId xmlns:a16="http://schemas.microsoft.com/office/drawing/2014/main" id="{53C8A284-7085-473C-9499-3DC2AF7C2E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5802637" y="2818895"/>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Connector 54">
            <a:extLst>
              <a:ext uri="{FF2B5EF4-FFF2-40B4-BE49-F238E27FC236}">
                <a16:creationId xmlns:a16="http://schemas.microsoft.com/office/drawing/2014/main" id="{890E1CA9-3421-43FD-A5CB-530C8D57B414}"/>
              </a:ext>
            </a:extLst>
          </p:cNvPr>
          <p:cNvCxnSpPr>
            <a:cxnSpLocks/>
            <a:stCxn id="56" idx="2"/>
          </p:cNvCxnSpPr>
          <p:nvPr/>
        </p:nvCxnSpPr>
        <p:spPr>
          <a:xfrm>
            <a:off x="5647123" y="2820113"/>
            <a:ext cx="0" cy="1301696"/>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56" name="Picture 2 2 4" descr="Menu">
            <a:extLst>
              <a:ext uri="{FF2B5EF4-FFF2-40B4-BE49-F238E27FC236}">
                <a16:creationId xmlns:a16="http://schemas.microsoft.com/office/drawing/2014/main" id="{2F362423-CA0C-4FB1-8FEE-1E3909087A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5402019" y="2332393"/>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Connector 56">
            <a:extLst>
              <a:ext uri="{FF2B5EF4-FFF2-40B4-BE49-F238E27FC236}">
                <a16:creationId xmlns:a16="http://schemas.microsoft.com/office/drawing/2014/main" id="{AC6CB8FD-FB22-439A-BB38-2F53F1D59FE2}"/>
              </a:ext>
            </a:extLst>
          </p:cNvPr>
          <p:cNvCxnSpPr>
            <a:cxnSpLocks/>
          </p:cNvCxnSpPr>
          <p:nvPr/>
        </p:nvCxnSpPr>
        <p:spPr>
          <a:xfrm flipV="1">
            <a:off x="4599940" y="3921488"/>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638B844-7AF4-4474-805E-67A0A7F6FE5F}"/>
              </a:ext>
            </a:extLst>
          </p:cNvPr>
          <p:cNvCxnSpPr>
            <a:cxnSpLocks/>
          </p:cNvCxnSpPr>
          <p:nvPr/>
        </p:nvCxnSpPr>
        <p:spPr>
          <a:xfrm flipV="1">
            <a:off x="6815328" y="3921488"/>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6AE4B29-45C1-48AD-8AEA-295B5062686A}"/>
              </a:ext>
            </a:extLst>
          </p:cNvPr>
          <p:cNvCxnSpPr>
            <a:cxnSpLocks/>
          </p:cNvCxnSpPr>
          <p:nvPr/>
        </p:nvCxnSpPr>
        <p:spPr>
          <a:xfrm flipV="1">
            <a:off x="8714232" y="3921488"/>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BC5892-1355-4394-8528-38AAC4150C97}"/>
              </a:ext>
            </a:extLst>
          </p:cNvPr>
          <p:cNvCxnSpPr>
            <a:cxnSpLocks/>
          </p:cNvCxnSpPr>
          <p:nvPr/>
        </p:nvCxnSpPr>
        <p:spPr>
          <a:xfrm flipV="1">
            <a:off x="3650488" y="3921488"/>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64B3737-F7B7-464C-9575-B943705D4EBA}"/>
              </a:ext>
            </a:extLst>
          </p:cNvPr>
          <p:cNvCxnSpPr>
            <a:cxnSpLocks/>
          </p:cNvCxnSpPr>
          <p:nvPr/>
        </p:nvCxnSpPr>
        <p:spPr>
          <a:xfrm flipV="1">
            <a:off x="5865876" y="3921488"/>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6ECBCA6-60E6-423D-979A-82AAA08FEC20}"/>
              </a:ext>
            </a:extLst>
          </p:cNvPr>
          <p:cNvCxnSpPr>
            <a:cxnSpLocks/>
          </p:cNvCxnSpPr>
          <p:nvPr/>
        </p:nvCxnSpPr>
        <p:spPr>
          <a:xfrm flipV="1">
            <a:off x="7764780" y="3921488"/>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3388CF-E3DD-4F87-96F3-675E76BF8E49}"/>
              </a:ext>
            </a:extLst>
          </p:cNvPr>
          <p:cNvCxnSpPr>
            <a:cxnSpLocks/>
          </p:cNvCxnSpPr>
          <p:nvPr/>
        </p:nvCxnSpPr>
        <p:spPr>
          <a:xfrm flipV="1">
            <a:off x="4916424" y="3921488"/>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F95F9C-6F54-4E43-90DF-08924A426505}"/>
              </a:ext>
            </a:extLst>
          </p:cNvPr>
          <p:cNvCxnSpPr>
            <a:cxnSpLocks/>
          </p:cNvCxnSpPr>
          <p:nvPr/>
        </p:nvCxnSpPr>
        <p:spPr>
          <a:xfrm flipV="1">
            <a:off x="7131812" y="3921488"/>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3318590-CE65-4F4C-9876-1240655CE1CA}"/>
              </a:ext>
            </a:extLst>
          </p:cNvPr>
          <p:cNvCxnSpPr>
            <a:cxnSpLocks/>
          </p:cNvCxnSpPr>
          <p:nvPr/>
        </p:nvCxnSpPr>
        <p:spPr>
          <a:xfrm flipV="1">
            <a:off x="9030716" y="3921488"/>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1BB5A84-457C-402C-A69F-2CEF92853EDB}"/>
              </a:ext>
            </a:extLst>
          </p:cNvPr>
          <p:cNvCxnSpPr>
            <a:cxnSpLocks/>
          </p:cNvCxnSpPr>
          <p:nvPr/>
        </p:nvCxnSpPr>
        <p:spPr>
          <a:xfrm flipV="1">
            <a:off x="3966972" y="3921488"/>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77B78A1-BA83-44E2-B3B1-8098B66401B0}"/>
              </a:ext>
            </a:extLst>
          </p:cNvPr>
          <p:cNvCxnSpPr>
            <a:cxnSpLocks/>
          </p:cNvCxnSpPr>
          <p:nvPr/>
        </p:nvCxnSpPr>
        <p:spPr>
          <a:xfrm flipV="1">
            <a:off x="6182360" y="3921488"/>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346068D-6219-4F04-B5F3-F6233A0D57EC}"/>
              </a:ext>
            </a:extLst>
          </p:cNvPr>
          <p:cNvCxnSpPr>
            <a:cxnSpLocks/>
          </p:cNvCxnSpPr>
          <p:nvPr/>
        </p:nvCxnSpPr>
        <p:spPr>
          <a:xfrm flipV="1">
            <a:off x="8081264" y="3921488"/>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26C90FC-2092-49FC-A926-970429CEF688}"/>
              </a:ext>
            </a:extLst>
          </p:cNvPr>
          <p:cNvCxnSpPr>
            <a:cxnSpLocks/>
          </p:cNvCxnSpPr>
          <p:nvPr/>
        </p:nvCxnSpPr>
        <p:spPr>
          <a:xfrm flipV="1">
            <a:off x="3334004" y="3921488"/>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28535DF-CE67-40A6-8C8C-07CC612446D5}"/>
              </a:ext>
            </a:extLst>
          </p:cNvPr>
          <p:cNvCxnSpPr>
            <a:cxnSpLocks/>
          </p:cNvCxnSpPr>
          <p:nvPr/>
        </p:nvCxnSpPr>
        <p:spPr>
          <a:xfrm flipV="1">
            <a:off x="5549392" y="3921488"/>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A957E18-7A00-4898-B59E-E5456D282122}"/>
              </a:ext>
            </a:extLst>
          </p:cNvPr>
          <p:cNvCxnSpPr>
            <a:cxnSpLocks/>
          </p:cNvCxnSpPr>
          <p:nvPr/>
        </p:nvCxnSpPr>
        <p:spPr>
          <a:xfrm flipV="1">
            <a:off x="7448296" y="3921488"/>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248CA3A-A8DD-401F-8B30-7D91AEBD306D}"/>
              </a:ext>
            </a:extLst>
          </p:cNvPr>
          <p:cNvCxnSpPr>
            <a:cxnSpLocks/>
          </p:cNvCxnSpPr>
          <p:nvPr/>
        </p:nvCxnSpPr>
        <p:spPr>
          <a:xfrm flipV="1">
            <a:off x="5232908" y="3921488"/>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pic>
        <p:nvPicPr>
          <p:cNvPr id="74" name="Picture 73"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10;\mathbb{P}[X = k] = \lim_{n \rightarrow \infty}\left(\begin{array}{c} n \\ k \end{array}\right) \left(\frac{\lambda}{n}\right)^k \left(1 - \frac{\lambda}{n}\right)^{n - k} = \frac{\lambda^k}{k!}e^{-\lambda}&#10;$$&#10;&#10;\end{document}" title="IguanaTex Bitmap Display">
            <a:extLst>
              <a:ext uri="{FF2B5EF4-FFF2-40B4-BE49-F238E27FC236}">
                <a16:creationId xmlns:a16="http://schemas.microsoft.com/office/drawing/2014/main" id="{F63FBA6A-74C9-4900-8377-E6B688717FB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401026" y="5009616"/>
            <a:ext cx="7401401" cy="958171"/>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84DFAE6A-2DB2-A140-85BF-0660D1186B50}"/>
                  </a:ext>
                </a:extLst>
              </p14:cNvPr>
              <p14:cNvContentPartPr/>
              <p14:nvPr/>
            </p14:nvContentPartPr>
            <p14:xfrm>
              <a:off x="9271440" y="2210040"/>
              <a:ext cx="2205720" cy="1245960"/>
            </p14:xfrm>
          </p:contentPart>
        </mc:Choice>
        <mc:Fallback>
          <p:pic>
            <p:nvPicPr>
              <p:cNvPr id="3" name="Ink 2">
                <a:extLst>
                  <a:ext uri="{FF2B5EF4-FFF2-40B4-BE49-F238E27FC236}">
                    <a16:creationId xmlns:a16="http://schemas.microsoft.com/office/drawing/2014/main" id="{84DFAE6A-2DB2-A140-85BF-0660D1186B50}"/>
                  </a:ext>
                </a:extLst>
              </p:cNvPr>
              <p:cNvPicPr/>
              <p:nvPr/>
            </p:nvPicPr>
            <p:blipFill>
              <a:blip r:embed="rId6"/>
              <a:stretch>
                <a:fillRect/>
              </a:stretch>
            </p:blipFill>
            <p:spPr>
              <a:xfrm>
                <a:off x="9262080" y="2200680"/>
                <a:ext cx="2224440" cy="1264680"/>
              </a:xfrm>
              <a:prstGeom prst="rect">
                <a:avLst/>
              </a:prstGeom>
            </p:spPr>
          </p:pic>
        </mc:Fallback>
      </mc:AlternateContent>
    </p:spTree>
    <p:extLst>
      <p:ext uri="{BB962C8B-B14F-4D97-AF65-F5344CB8AC3E}">
        <p14:creationId xmlns:p14="http://schemas.microsoft.com/office/powerpoint/2010/main" val="34297592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sz="3800">
                <a:ea typeface="ＭＳ Ｐゴシック" charset="-128"/>
              </a:rPr>
              <a:t>A Newsvendor Problem</a:t>
            </a:r>
          </a:p>
        </p:txBody>
      </p:sp>
      <p:sp>
        <p:nvSpPr>
          <p:cNvPr id="45058" name="Rectangle 4"/>
          <p:cNvSpPr>
            <a:spLocks noGrp="1" noChangeArrowheads="1"/>
          </p:cNvSpPr>
          <p:nvPr>
            <p:ph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defRPr/>
            </a:pPr>
            <a:r>
              <a:rPr lang="en-US" altLang="en-US" dirty="0">
                <a:ea typeface="ＭＳ Ｐゴシック" charset="-128"/>
              </a:rPr>
              <a:t>Buy </a:t>
            </a:r>
            <a:r>
              <a:rPr lang="en-US" altLang="en-US" i="1" dirty="0">
                <a:latin typeface="Times New Roman" panose="02020603050405020304" pitchFamily="18" charset="0"/>
                <a:ea typeface="ＭＳ Ｐゴシック" charset="-128"/>
                <a:cs typeface="Times New Roman" panose="02020603050405020304" pitchFamily="18" charset="0"/>
              </a:rPr>
              <a:t>x</a:t>
            </a:r>
            <a:r>
              <a:rPr lang="en-US" altLang="en-US" dirty="0">
                <a:ea typeface="ＭＳ Ｐゴシック" charset="-128"/>
              </a:rPr>
              <a:t> items at cost </a:t>
            </a:r>
            <a:r>
              <a:rPr lang="en-US" altLang="en-US" i="1" dirty="0">
                <a:latin typeface="Times New Roman" panose="02020603050405020304" pitchFamily="18" charset="0"/>
                <a:ea typeface="ＭＳ Ｐゴシック" charset="-128"/>
                <a:cs typeface="Times New Roman" panose="02020603050405020304" pitchFamily="18" charset="0"/>
              </a:rPr>
              <a:t>c</a:t>
            </a:r>
          </a:p>
          <a:p>
            <a:pPr eaLnBrk="1" hangingPunct="1">
              <a:defRPr/>
            </a:pPr>
            <a:r>
              <a:rPr lang="en-US" altLang="en-US" dirty="0">
                <a:ea typeface="ＭＳ Ｐゴシック" charset="-128"/>
              </a:rPr>
              <a:t>Items sold at price </a:t>
            </a:r>
            <a:r>
              <a:rPr lang="en-US" altLang="en-US" i="1" dirty="0">
                <a:latin typeface="Times New Roman" panose="02020603050405020304" pitchFamily="18" charset="0"/>
                <a:ea typeface="ＭＳ Ｐゴシック" charset="-128"/>
                <a:cs typeface="Times New Roman" panose="02020603050405020304" pitchFamily="18" charset="0"/>
              </a:rPr>
              <a:t>p</a:t>
            </a:r>
          </a:p>
          <a:p>
            <a:pPr eaLnBrk="1" hangingPunct="1">
              <a:defRPr/>
            </a:pPr>
            <a:r>
              <a:rPr lang="en-US" altLang="en-US" dirty="0">
                <a:ea typeface="ＭＳ Ｐゴシック" charset="-128"/>
              </a:rPr>
              <a:t>Salvage price is zero</a:t>
            </a:r>
          </a:p>
          <a:p>
            <a:pPr eaLnBrk="1" hangingPunct="1">
              <a:defRPr/>
            </a:pPr>
            <a:r>
              <a:rPr lang="en-US" altLang="en-US" dirty="0">
                <a:ea typeface="ＭＳ Ｐゴシック" charset="-128"/>
              </a:rPr>
              <a:t>Uncertain demand, hence profit is uncertain</a:t>
            </a:r>
          </a:p>
          <a:p>
            <a:pPr marL="0" indent="0">
              <a:buNone/>
              <a:defRPr/>
            </a:pPr>
            <a:r>
              <a:rPr lang="en-US" altLang="en-US" dirty="0">
                <a:ea typeface="ＭＳ Ｐゴシック" charset="-128"/>
              </a:rPr>
              <a:t> </a:t>
            </a:r>
          </a:p>
          <a:p>
            <a:pPr eaLnBrk="1" hangingPunct="1">
              <a:buFont typeface="Wingdings" charset="2"/>
              <a:buNone/>
              <a:defRPr/>
            </a:pPr>
            <a:endParaRPr lang="en-US" altLang="en-US" dirty="0">
              <a:ea typeface="ＭＳ Ｐゴシック" charset="-128"/>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6" name="Picture Placeholder 5" descr="An empty placeholder to add an image. Click on the placeholder and select the image that you wish to add"/>
          <p:cNvSpPr>
            <a:spLocks noGrp="1"/>
          </p:cNvSpPr>
          <p:nvPr>
            <p:ph type="pic" idx="1"/>
          </p:nvPr>
        </p:nvSpPr>
        <p:spPr/>
      </p:sp>
      <p:sp>
        <p:nvSpPr>
          <p:cNvPr id="4" name="Text Placeholder 3"/>
          <p:cNvSpPr>
            <a:spLocks noGrp="1"/>
          </p:cNvSpPr>
          <p:nvPr>
            <p:ph type="body" sz="half" idx="2"/>
          </p:nvPr>
        </p:nvSpPr>
        <p:spPr/>
        <p:txBody>
          <a:bodyPr>
            <a:normAutofit/>
          </a:bodyPr>
          <a:lstStyle/>
          <a:p>
            <a:endParaRPr lang="en-US" dirty="0"/>
          </a:p>
        </p:txBody>
      </p:sp>
      <p:pic>
        <p:nvPicPr>
          <p:cNvPr id="3" name="Newsboy_mode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8" y="0"/>
            <a:ext cx="12188824" cy="6858000"/>
          </a:xfrm>
          <a:prstGeom prst="rect">
            <a:avLst/>
          </a:prstGeom>
        </p:spPr>
      </p:pic>
    </p:spTree>
    <p:extLst>
      <p:ext uri="{BB962C8B-B14F-4D97-AF65-F5344CB8AC3E}">
        <p14:creationId xmlns:p14="http://schemas.microsoft.com/office/powerpoint/2010/main" val="1544840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sz="3800">
                <a:ea typeface="ＭＳ Ｐゴシック" charset="-128"/>
              </a:rPr>
              <a:t>A Newsvendor Problem</a:t>
            </a:r>
          </a:p>
        </p:txBody>
      </p:sp>
      <p:sp>
        <p:nvSpPr>
          <p:cNvPr id="45058" name="Rectangle 4"/>
          <p:cNvSpPr>
            <a:spLocks noGrp="1" noChangeArrowheads="1"/>
          </p:cNvSpPr>
          <p:nvPr>
            <p:ph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defRPr/>
            </a:pPr>
            <a:r>
              <a:rPr lang="en-US" altLang="en-US" dirty="0">
                <a:ea typeface="ＭＳ Ｐゴシック" charset="-128"/>
              </a:rPr>
              <a:t>Buy </a:t>
            </a:r>
            <a:r>
              <a:rPr lang="en-US" altLang="en-US" i="1" dirty="0">
                <a:latin typeface="Times New Roman" panose="02020603050405020304" pitchFamily="18" charset="0"/>
                <a:ea typeface="ＭＳ Ｐゴシック" charset="-128"/>
                <a:cs typeface="Times New Roman" panose="02020603050405020304" pitchFamily="18" charset="0"/>
              </a:rPr>
              <a:t>x</a:t>
            </a:r>
            <a:r>
              <a:rPr lang="en-US" altLang="en-US" dirty="0">
                <a:ea typeface="ＭＳ Ｐゴシック" charset="-128"/>
              </a:rPr>
              <a:t> items at cost </a:t>
            </a:r>
            <a:r>
              <a:rPr lang="en-US" altLang="en-US" i="1" dirty="0">
                <a:latin typeface="Times New Roman" panose="02020603050405020304" pitchFamily="18" charset="0"/>
                <a:ea typeface="ＭＳ Ｐゴシック" charset="-128"/>
                <a:cs typeface="Times New Roman" panose="02020603050405020304" pitchFamily="18" charset="0"/>
              </a:rPr>
              <a:t>c</a:t>
            </a:r>
          </a:p>
          <a:p>
            <a:pPr eaLnBrk="1" hangingPunct="1">
              <a:defRPr/>
            </a:pPr>
            <a:r>
              <a:rPr lang="en-US" altLang="en-US" dirty="0">
                <a:ea typeface="ＭＳ Ｐゴシック" charset="-128"/>
              </a:rPr>
              <a:t>Items sold at price </a:t>
            </a:r>
            <a:r>
              <a:rPr lang="en-US" altLang="en-US" i="1" dirty="0">
                <a:latin typeface="Times New Roman" panose="02020603050405020304" pitchFamily="18" charset="0"/>
                <a:ea typeface="ＭＳ Ｐゴシック" charset="-128"/>
                <a:cs typeface="Times New Roman" panose="02020603050405020304" pitchFamily="18" charset="0"/>
              </a:rPr>
              <a:t>p</a:t>
            </a:r>
          </a:p>
          <a:p>
            <a:pPr eaLnBrk="1" hangingPunct="1">
              <a:defRPr/>
            </a:pPr>
            <a:r>
              <a:rPr lang="en-US" altLang="en-US" dirty="0">
                <a:ea typeface="ＭＳ Ｐゴシック" charset="-128"/>
              </a:rPr>
              <a:t>Salvage price is zero</a:t>
            </a:r>
          </a:p>
          <a:p>
            <a:pPr eaLnBrk="1" hangingPunct="1">
              <a:defRPr/>
            </a:pPr>
            <a:r>
              <a:rPr lang="en-US" altLang="en-US" dirty="0">
                <a:ea typeface="ＭＳ Ｐゴシック" charset="-128"/>
              </a:rPr>
              <a:t>Uncertain demand, hence profit is uncertain</a:t>
            </a:r>
          </a:p>
          <a:p>
            <a:pPr marL="0" indent="0">
              <a:buNone/>
              <a:defRPr/>
            </a:pPr>
            <a:r>
              <a:rPr lang="en-US" altLang="en-US" dirty="0">
                <a:ea typeface="ＭＳ Ｐゴシック" charset="-128"/>
              </a:rPr>
              <a:t> </a:t>
            </a:r>
          </a:p>
          <a:p>
            <a:pPr eaLnBrk="1" hangingPunct="1">
              <a:buFont typeface="Wingdings" charset="2"/>
              <a:buNone/>
              <a:defRPr/>
            </a:pPr>
            <a:endParaRPr lang="en-US" altLang="en-US" dirty="0">
              <a:ea typeface="ＭＳ Ｐゴシック" charset="-128"/>
            </a:endParaRPr>
          </a:p>
        </p:txBody>
      </p:sp>
      <p:pic>
        <p:nvPicPr>
          <p:cNvPr id="2" name="图片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4495800"/>
            <a:ext cx="5143500" cy="5588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00E1102-4D4E-7A40-A529-60A24661460B}"/>
                  </a:ext>
                </a:extLst>
              </p14:cNvPr>
              <p14:cNvContentPartPr/>
              <p14:nvPr/>
            </p14:nvContentPartPr>
            <p14:xfrm>
              <a:off x="2393640" y="3652200"/>
              <a:ext cx="8057160" cy="2344320"/>
            </p14:xfrm>
          </p:contentPart>
        </mc:Choice>
        <mc:Fallback>
          <p:pic>
            <p:nvPicPr>
              <p:cNvPr id="3" name="Ink 2">
                <a:extLst>
                  <a:ext uri="{FF2B5EF4-FFF2-40B4-BE49-F238E27FC236}">
                    <a16:creationId xmlns:a16="http://schemas.microsoft.com/office/drawing/2014/main" id="{400E1102-4D4E-7A40-A529-60A24661460B}"/>
                  </a:ext>
                </a:extLst>
              </p:cNvPr>
              <p:cNvPicPr/>
              <p:nvPr/>
            </p:nvPicPr>
            <p:blipFill>
              <a:blip r:embed="rId5"/>
              <a:stretch>
                <a:fillRect/>
              </a:stretch>
            </p:blipFill>
            <p:spPr>
              <a:xfrm>
                <a:off x="2384280" y="3642840"/>
                <a:ext cx="8075880" cy="2363040"/>
              </a:xfrm>
              <a:prstGeom prst="rect">
                <a:avLst/>
              </a:prstGeom>
            </p:spPr>
          </p:pic>
        </mc:Fallback>
      </mc:AlternateContent>
    </p:spTree>
    <p:extLst>
      <p:ext uri="{BB962C8B-B14F-4D97-AF65-F5344CB8AC3E}">
        <p14:creationId xmlns:p14="http://schemas.microsoft.com/office/powerpoint/2010/main" val="129233242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sz="3800">
                <a:ea typeface="ＭＳ Ｐゴシック" charset="-128"/>
              </a:rPr>
              <a:t>A Newsvendor Problem</a:t>
            </a:r>
          </a:p>
        </p:txBody>
      </p:sp>
      <p:sp>
        <p:nvSpPr>
          <p:cNvPr id="53250" name="Rectangle 4"/>
          <p:cNvSpPr>
            <a:spLocks noGrp="1" noChangeArrowheads="1"/>
          </p:cNvSpPr>
          <p:nvPr>
            <p:ph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dirty="0">
                <a:ea typeface="ＭＳ Ｐゴシック" charset="-128"/>
              </a:rPr>
              <a:t>Assume that the process can be repeated indefinitely under identical conditions justify one to maximize expected profit</a:t>
            </a:r>
          </a:p>
          <a:p>
            <a:pPr lvl="1" eaLnBrk="1" hangingPunct="1"/>
            <a:r>
              <a:rPr lang="en-US" altLang="en-US" dirty="0">
                <a:ea typeface="ＭＳ Ｐゴシック" charset="-128"/>
              </a:rPr>
              <a:t>Closed form solution available.</a:t>
            </a:r>
          </a:p>
          <a:p>
            <a:pPr eaLnBrk="1" hangingPunct="1"/>
            <a:endParaRPr lang="en-US" altLang="en-US" dirty="0">
              <a:ea typeface="ＭＳ Ｐゴシック" charset="-128"/>
            </a:endParaRPr>
          </a:p>
          <a:p>
            <a:pPr eaLnBrk="1" hangingPunct="1"/>
            <a:endParaRPr lang="en-US" altLang="en-US" dirty="0">
              <a:ea typeface="ＭＳ Ｐゴシック" charset="-128"/>
            </a:endParaRPr>
          </a:p>
          <a:p>
            <a:pPr eaLnBrk="1" hangingPunct="1"/>
            <a:endParaRPr lang="en-US" altLang="en-US" dirty="0">
              <a:ea typeface="ＭＳ Ｐゴシック" charset="-128"/>
            </a:endParaRPr>
          </a:p>
          <a:p>
            <a:pPr lvl="1" eaLnBrk="1" hangingPunct="1">
              <a:buFontTx/>
              <a:buNone/>
            </a:pPr>
            <a:br>
              <a:rPr lang="en-US" altLang="en-US" dirty="0"/>
            </a:br>
            <a:r>
              <a:rPr lang="en-US" altLang="en-US" dirty="0"/>
              <a:t>	 </a:t>
            </a:r>
          </a:p>
          <a:p>
            <a:pPr eaLnBrk="1" hangingPunct="1">
              <a:buFont typeface="Wingdings" charset="2"/>
              <a:buNone/>
            </a:pPr>
            <a:endParaRPr lang="en-US" altLang="en-US" dirty="0">
              <a:ea typeface="ＭＳ Ｐゴシック" charset="-128"/>
            </a:endParaRPr>
          </a:p>
        </p:txBody>
      </p:sp>
      <p:pic>
        <p:nvPicPr>
          <p:cNvPr id="5325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5238" y="2557240"/>
            <a:ext cx="4741523" cy="871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1D4939C-A199-2242-8890-29F63320C921}"/>
                  </a:ext>
                </a:extLst>
              </p14:cNvPr>
              <p14:cNvContentPartPr/>
              <p14:nvPr/>
            </p14:nvContentPartPr>
            <p14:xfrm>
              <a:off x="-360" y="57960"/>
              <a:ext cx="12192480" cy="6800040"/>
            </p14:xfrm>
          </p:contentPart>
        </mc:Choice>
        <mc:Fallback>
          <p:pic>
            <p:nvPicPr>
              <p:cNvPr id="2" name="Ink 1">
                <a:extLst>
                  <a:ext uri="{FF2B5EF4-FFF2-40B4-BE49-F238E27FC236}">
                    <a16:creationId xmlns:a16="http://schemas.microsoft.com/office/drawing/2014/main" id="{01D4939C-A199-2242-8890-29F63320C921}"/>
                  </a:ext>
                </a:extLst>
              </p:cNvPr>
              <p:cNvPicPr/>
              <p:nvPr/>
            </p:nvPicPr>
            <p:blipFill>
              <a:blip r:embed="rId5"/>
              <a:stretch>
                <a:fillRect/>
              </a:stretch>
            </p:blipFill>
            <p:spPr>
              <a:xfrm>
                <a:off x="-9720" y="48600"/>
                <a:ext cx="12210840" cy="6818760"/>
              </a:xfrm>
              <a:prstGeom prst="rect">
                <a:avLst/>
              </a:prstGeom>
            </p:spPr>
          </p:pic>
        </mc:Fallback>
      </mc:AlternateContent>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sz="3800">
                <a:ea typeface="ＭＳ Ｐゴシック" charset="-128"/>
              </a:rPr>
              <a:t>A Newsvendor Problem</a:t>
            </a:r>
          </a:p>
        </p:txBody>
      </p:sp>
      <p:sp>
        <p:nvSpPr>
          <p:cNvPr id="53250" name="Rectangle 4"/>
          <p:cNvSpPr>
            <a:spLocks noGrp="1" noChangeArrowheads="1"/>
          </p:cNvSpPr>
          <p:nvPr>
            <p:ph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dirty="0">
                <a:ea typeface="ＭＳ Ｐゴシック" charset="-128"/>
              </a:rPr>
              <a:t>Assume that the process can be repeated indefinitely under identical conditions justify one to maximize expected profit</a:t>
            </a:r>
          </a:p>
          <a:p>
            <a:pPr lvl="1" eaLnBrk="1" hangingPunct="1"/>
            <a:r>
              <a:rPr lang="en-US" altLang="en-US" dirty="0">
                <a:ea typeface="ＭＳ Ｐゴシック" charset="-128"/>
              </a:rPr>
              <a:t>Closed form solution available.</a:t>
            </a:r>
          </a:p>
          <a:p>
            <a:pPr eaLnBrk="1" hangingPunct="1"/>
            <a:r>
              <a:rPr lang="en-US" altLang="en-US" dirty="0">
                <a:ea typeface="ＭＳ Ｐゴシック" charset="-128"/>
              </a:rPr>
              <a:t>We can solve a stochastic programming problem by generating data using Monte Carlo simulation.</a:t>
            </a:r>
          </a:p>
          <a:p>
            <a:pPr eaLnBrk="1" hangingPunct="1"/>
            <a:endParaRPr lang="en-US" altLang="en-US" dirty="0">
              <a:ea typeface="ＭＳ Ｐゴシック" charset="-128"/>
            </a:endParaRPr>
          </a:p>
          <a:p>
            <a:pPr eaLnBrk="1" hangingPunct="1"/>
            <a:endParaRPr lang="en-US" altLang="en-US" dirty="0">
              <a:ea typeface="ＭＳ Ｐゴシック" charset="-128"/>
            </a:endParaRPr>
          </a:p>
          <a:p>
            <a:pPr eaLnBrk="1" hangingPunct="1"/>
            <a:endParaRPr lang="en-US" altLang="en-US" dirty="0">
              <a:ea typeface="ＭＳ Ｐゴシック" charset="-128"/>
            </a:endParaRPr>
          </a:p>
          <a:p>
            <a:pPr lvl="1" eaLnBrk="1" hangingPunct="1">
              <a:buFontTx/>
              <a:buNone/>
            </a:pPr>
            <a:br>
              <a:rPr lang="en-US" altLang="en-US" dirty="0"/>
            </a:br>
            <a:r>
              <a:rPr lang="en-US" altLang="en-US" dirty="0"/>
              <a:t>	 </a:t>
            </a:r>
          </a:p>
          <a:p>
            <a:pPr eaLnBrk="1" hangingPunct="1">
              <a:buFont typeface="Wingdings" charset="2"/>
              <a:buNone/>
            </a:pPr>
            <a:endParaRPr lang="en-US" altLang="en-US" dirty="0">
              <a:ea typeface="ＭＳ Ｐゴシック" charset="-128"/>
            </a:endParaRPr>
          </a:p>
        </p:txBody>
      </p:sp>
      <p:pic>
        <p:nvPicPr>
          <p:cNvPr id="5" name="Picture 2">
            <a:extLst>
              <a:ext uri="{FF2B5EF4-FFF2-40B4-BE49-F238E27FC236}">
                <a16:creationId xmlns:a16="http://schemas.microsoft.com/office/drawing/2014/main" id="{BE45A17B-8BF5-441B-A3BF-387AAB9AD0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5238" y="3646297"/>
            <a:ext cx="4741523" cy="871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0CCB9CF-E6DC-704F-913F-07D90B297EA2}"/>
                  </a:ext>
                </a:extLst>
              </p14:cNvPr>
              <p14:cNvContentPartPr/>
              <p14:nvPr/>
            </p14:nvContentPartPr>
            <p14:xfrm>
              <a:off x="540360" y="3022560"/>
              <a:ext cx="11634120" cy="3813480"/>
            </p14:xfrm>
          </p:contentPart>
        </mc:Choice>
        <mc:Fallback>
          <p:pic>
            <p:nvPicPr>
              <p:cNvPr id="2" name="Ink 1">
                <a:extLst>
                  <a:ext uri="{FF2B5EF4-FFF2-40B4-BE49-F238E27FC236}">
                    <a16:creationId xmlns:a16="http://schemas.microsoft.com/office/drawing/2014/main" id="{70CCB9CF-E6DC-704F-913F-07D90B297EA2}"/>
                  </a:ext>
                </a:extLst>
              </p:cNvPr>
              <p:cNvPicPr/>
              <p:nvPr/>
            </p:nvPicPr>
            <p:blipFill>
              <a:blip r:embed="rId5"/>
              <a:stretch>
                <a:fillRect/>
              </a:stretch>
            </p:blipFill>
            <p:spPr>
              <a:xfrm>
                <a:off x="531000" y="3013200"/>
                <a:ext cx="11652840" cy="3832200"/>
              </a:xfrm>
              <a:prstGeom prst="rect">
                <a:avLst/>
              </a:prstGeom>
            </p:spPr>
          </p:pic>
        </mc:Fallback>
      </mc:AlternateContent>
    </p:spTree>
    <p:extLst>
      <p:ext uri="{BB962C8B-B14F-4D97-AF65-F5344CB8AC3E}">
        <p14:creationId xmlns:p14="http://schemas.microsoft.com/office/powerpoint/2010/main" val="106069456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zh-CN" sz="3800" dirty="0">
                <a:ea typeface="ＭＳ Ｐゴシック" charset="-128"/>
              </a:rPr>
              <a:t>Generate </a:t>
            </a:r>
            <a:r>
              <a:rPr lang="en-US" altLang="en-US" sz="3800" dirty="0">
                <a:ea typeface="ＭＳ Ｐゴシック" charset="-128"/>
              </a:rPr>
              <a:t>Demand</a:t>
            </a:r>
          </a:p>
        </p:txBody>
      </p:sp>
      <p:pic>
        <p:nvPicPr>
          <p:cNvPr id="3" name="Picture 2">
            <a:extLst>
              <a:ext uri="{FF2B5EF4-FFF2-40B4-BE49-F238E27FC236}">
                <a16:creationId xmlns:a16="http://schemas.microsoft.com/office/drawing/2014/main" id="{FD63CA90-A992-481B-8EB6-D7FA483D89A0}"/>
              </a:ext>
            </a:extLst>
          </p:cNvPr>
          <p:cNvPicPr>
            <a:picLocks noChangeAspect="1"/>
          </p:cNvPicPr>
          <p:nvPr/>
        </p:nvPicPr>
        <p:blipFill>
          <a:blip r:embed="rId3"/>
          <a:stretch>
            <a:fillRect/>
          </a:stretch>
        </p:blipFill>
        <p:spPr>
          <a:xfrm>
            <a:off x="1323748" y="2359053"/>
            <a:ext cx="10515600" cy="1759582"/>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sz="3800">
                <a:ea typeface="ＭＳ Ｐゴシック" charset="-128"/>
              </a:rPr>
              <a:t>A Newsvendor Problem</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B069AAD-0A0B-423A-9E81-574323FFAF95}"/>
                  </a:ext>
                </a:extLst>
              </p:cNvPr>
              <p:cNvSpPr>
                <a:spLocks noGrp="1"/>
              </p:cNvSpPr>
              <p:nvPr>
                <p:ph idx="1"/>
              </p:nvPr>
            </p:nvSpPr>
            <p:spPr/>
            <p:txBody>
              <a:bodyPr/>
              <a:lstStyle/>
              <a:p>
                <a:pPr>
                  <a:lnSpc>
                    <a:spcPct val="150000"/>
                  </a:lnSpc>
                </a:pPr>
                <a:r>
                  <a:rPr lang="en-SG" dirty="0"/>
                  <a:t>Generate </a:t>
                </a:r>
                <a14:m>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𝑑</m:t>
                        </m:r>
                      </m:e>
                      <m:sub>
                        <m:r>
                          <a:rPr lang="en-SG" b="0" i="1" smtClean="0">
                            <a:latin typeface="Cambria Math" panose="02040503050406030204" pitchFamily="18" charset="0"/>
                          </a:rPr>
                          <m:t>1</m:t>
                        </m:r>
                      </m:sub>
                    </m:sSub>
                    <m:r>
                      <a:rPr lang="en-SG" b="0" i="1" smtClean="0">
                        <a:latin typeface="Cambria Math" panose="02040503050406030204" pitchFamily="18" charset="0"/>
                      </a:rPr>
                      <m:t>, …, </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𝑑</m:t>
                        </m:r>
                      </m:e>
                      <m:sub>
                        <m:r>
                          <a:rPr lang="en-SG" b="0" i="1" smtClean="0">
                            <a:latin typeface="Cambria Math" panose="02040503050406030204" pitchFamily="18" charset="0"/>
                          </a:rPr>
                          <m:t>𝐾</m:t>
                        </m:r>
                      </m:sub>
                    </m:sSub>
                  </m:oMath>
                </a14:m>
                <a:r>
                  <a:rPr lang="en-SG" dirty="0"/>
                  <a:t> samples using Monte Carlo approach. </a:t>
                </a:r>
              </a:p>
              <a:p>
                <a:pPr>
                  <a:lnSpc>
                    <a:spcPct val="150000"/>
                  </a:lnSpc>
                </a:pPr>
                <a:r>
                  <a:rPr lang="en-SG" dirty="0"/>
                  <a:t>Observe that at instance </a:t>
                </a:r>
                <a:r>
                  <a:rPr lang="en-SG" i="1" dirty="0">
                    <a:latin typeface="Times New Roman" panose="02020603050405020304" pitchFamily="18" charset="0"/>
                    <a:cs typeface="Times New Roman" panose="02020603050405020304" pitchFamily="18" charset="0"/>
                  </a:rPr>
                  <a:t>k</a:t>
                </a:r>
                <a:r>
                  <a:rPr lang="en-SG" dirty="0"/>
                  <a:t>, the demand is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𝑑</m:t>
                        </m:r>
                      </m:e>
                      <m:sub>
                        <m:r>
                          <a:rPr lang="en-SG" b="0" i="1" smtClean="0">
                            <a:latin typeface="Cambria Math" panose="02040503050406030204" pitchFamily="18" charset="0"/>
                          </a:rPr>
                          <m:t>𝑘</m:t>
                        </m:r>
                      </m:sub>
                    </m:sSub>
                  </m:oMath>
                </a14:m>
                <a:r>
                  <a:rPr lang="en-SG" dirty="0"/>
                  <a:t>.</a:t>
                </a:r>
              </a:p>
              <a:p>
                <a:pPr>
                  <a:lnSpc>
                    <a:spcPct val="150000"/>
                  </a:lnSpc>
                </a:pPr>
                <a:r>
                  <a:rPr lang="en-SG" dirty="0"/>
                  <a:t>How much one can sell is </a:t>
                </a:r>
                <a14:m>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𝑦</m:t>
                        </m:r>
                      </m:e>
                      <m:sub>
                        <m:r>
                          <a:rPr lang="en-SG" b="0" i="1" smtClean="0">
                            <a:latin typeface="Cambria Math" panose="02040503050406030204" pitchFamily="18" charset="0"/>
                          </a:rPr>
                          <m:t>𝑘</m:t>
                        </m:r>
                      </m:sub>
                    </m:sSub>
                    <m:r>
                      <a:rPr lang="en-SG" b="0" i="1" smtClean="0">
                        <a:latin typeface="Cambria Math" panose="02040503050406030204" pitchFamily="18" charset="0"/>
                      </a:rPr>
                      <m:t>=</m:t>
                    </m:r>
                    <m:r>
                      <m:rPr>
                        <m:sty m:val="p"/>
                      </m:rPr>
                      <a:rPr lang="en-SG" b="0" i="0" smtClean="0">
                        <a:latin typeface="Cambria Math" panose="02040503050406030204" pitchFamily="18" charset="0"/>
                      </a:rPr>
                      <m:t>min</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𝑑</m:t>
                        </m:r>
                      </m:e>
                      <m:sub>
                        <m:r>
                          <a:rPr lang="en-SG" b="0" i="1" smtClean="0">
                            <a:latin typeface="Cambria Math" panose="02040503050406030204" pitchFamily="18" charset="0"/>
                          </a:rPr>
                          <m:t>𝑘</m:t>
                        </m:r>
                      </m:sub>
                    </m:sSub>
                    <m:r>
                      <a:rPr lang="en-SG" b="0" i="1" smtClean="0">
                        <a:latin typeface="Cambria Math" panose="02040503050406030204" pitchFamily="18" charset="0"/>
                      </a:rPr>
                      <m:t>, </m:t>
                    </m:r>
                    <m:r>
                      <a:rPr lang="en-SG" b="0" i="1" smtClean="0">
                        <a:latin typeface="Cambria Math" panose="02040503050406030204" pitchFamily="18" charset="0"/>
                      </a:rPr>
                      <m:t>𝑥</m:t>
                    </m:r>
                    <m:r>
                      <a:rPr lang="en-SG" b="0" i="1" smtClean="0">
                        <a:latin typeface="Cambria Math" panose="02040503050406030204" pitchFamily="18" charset="0"/>
                      </a:rPr>
                      <m:t>}</m:t>
                    </m:r>
                  </m:oMath>
                </a14:m>
                <a:r>
                  <a:rPr lang="en-SG" dirty="0"/>
                  <a:t> or</a:t>
                </a:r>
              </a:p>
            </p:txBody>
          </p:sp>
        </mc:Choice>
        <mc:Fallback xmlns="">
          <p:sp>
            <p:nvSpPr>
              <p:cNvPr id="2" name="Content Placeholder 1">
                <a:extLst>
                  <a:ext uri="{FF2B5EF4-FFF2-40B4-BE49-F238E27FC236}">
                    <a16:creationId xmlns:a16="http://schemas.microsoft.com/office/drawing/2014/main" id="{1B069AAD-0A0B-423A-9E81-574323FFAF95}"/>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en-SG">
                    <a:noFill/>
                  </a:rPr>
                  <a:t> </a:t>
                </a:r>
              </a:p>
            </p:txBody>
          </p:sp>
        </mc:Fallback>
      </mc:AlternateContent>
      <p:pic>
        <p:nvPicPr>
          <p:cNvPr id="57346" name="Picture 5"/>
          <p:cNvPicPr>
            <a:picLocks noChangeAspect="1"/>
          </p:cNvPicPr>
          <p:nvPr/>
        </p:nvPicPr>
        <p:blipFill rotWithShape="1">
          <a:blip r:embed="rId4">
            <a:extLst>
              <a:ext uri="{28A0092B-C50C-407E-A947-70E740481C1C}">
                <a14:useLocalDpi xmlns:a14="http://schemas.microsoft.com/office/drawing/2010/main" val="0"/>
              </a:ext>
            </a:extLst>
          </a:blip>
          <a:srcRect l="54083" t="63575"/>
          <a:stretch/>
        </p:blipFill>
        <p:spPr bwMode="auto">
          <a:xfrm>
            <a:off x="5354320" y="3857346"/>
            <a:ext cx="3651251" cy="10448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50B73677-97DE-7E4C-8E07-1DBEF18A818B}"/>
                  </a:ext>
                </a:extLst>
              </p14:cNvPr>
              <p14:cNvContentPartPr/>
              <p14:nvPr/>
            </p14:nvContentPartPr>
            <p14:xfrm>
              <a:off x="2585880" y="169560"/>
              <a:ext cx="9484560" cy="6655320"/>
            </p14:xfrm>
          </p:contentPart>
        </mc:Choice>
        <mc:Fallback>
          <p:pic>
            <p:nvPicPr>
              <p:cNvPr id="3" name="Ink 2">
                <a:extLst>
                  <a:ext uri="{FF2B5EF4-FFF2-40B4-BE49-F238E27FC236}">
                    <a16:creationId xmlns:a16="http://schemas.microsoft.com/office/drawing/2014/main" id="{50B73677-97DE-7E4C-8E07-1DBEF18A818B}"/>
                  </a:ext>
                </a:extLst>
              </p:cNvPr>
              <p:cNvPicPr/>
              <p:nvPr/>
            </p:nvPicPr>
            <p:blipFill>
              <a:blip r:embed="rId6"/>
              <a:stretch>
                <a:fillRect/>
              </a:stretch>
            </p:blipFill>
            <p:spPr>
              <a:xfrm>
                <a:off x="2576520" y="160200"/>
                <a:ext cx="9503280" cy="6674040"/>
              </a:xfrm>
              <a:prstGeom prst="rect">
                <a:avLst/>
              </a:prstGeom>
            </p:spPr>
          </p:pic>
        </mc:Fallback>
      </mc:AlternateContent>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sz="3800">
                <a:ea typeface="ＭＳ Ｐゴシック" charset="-128"/>
              </a:rPr>
              <a:t>A Newsvendor Problem</a:t>
            </a:r>
          </a:p>
        </p:txBody>
      </p:sp>
      <p:sp>
        <p:nvSpPr>
          <p:cNvPr id="2" name="Content Placeholder 1">
            <a:extLst>
              <a:ext uri="{FF2B5EF4-FFF2-40B4-BE49-F238E27FC236}">
                <a16:creationId xmlns:a16="http://schemas.microsoft.com/office/drawing/2014/main" id="{23B615C0-E3BF-4DB1-A2D6-4B128F219462}"/>
              </a:ext>
            </a:extLst>
          </p:cNvPr>
          <p:cNvSpPr>
            <a:spLocks noGrp="1"/>
          </p:cNvSpPr>
          <p:nvPr>
            <p:ph idx="1"/>
          </p:nvPr>
        </p:nvSpPr>
        <p:spPr/>
        <p:txBody>
          <a:bodyPr/>
          <a:lstStyle/>
          <a:p>
            <a:r>
              <a:rPr lang="en-SG" dirty="0"/>
              <a:t>Sampling Average Approximation (SAA) of the Newsvendor problem. </a:t>
            </a:r>
          </a:p>
          <a:p>
            <a:r>
              <a:rPr lang="en-SG" dirty="0"/>
              <a:t>Quality of the solution improves with the number of samples.  </a:t>
            </a:r>
          </a:p>
        </p:txBody>
      </p:sp>
      <p:pic>
        <p:nvPicPr>
          <p:cNvPr id="5939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44240" y="3741227"/>
            <a:ext cx="6311900" cy="2344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9396"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44240" y="2588194"/>
            <a:ext cx="5130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sz="3800">
                <a:ea typeface="ＭＳ Ｐゴシック" charset="-128"/>
              </a:rPr>
              <a:t>Multi Product Newsvendor Problem</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940212D-FB7B-4CF0-8A4F-0EAC346B93E0}"/>
                  </a:ext>
                </a:extLst>
              </p:cNvPr>
              <p:cNvSpPr>
                <a:spLocks noGrp="1"/>
              </p:cNvSpPr>
              <p:nvPr>
                <p:ph idx="1"/>
              </p:nvPr>
            </p:nvSpPr>
            <p:spPr/>
            <p:txBody>
              <a:bodyPr/>
              <a:lstStyle/>
              <a:p>
                <a:r>
                  <a:rPr lang="en-SG" i="1" dirty="0">
                    <a:latin typeface="Times New Roman" panose="02020603050405020304" pitchFamily="18" charset="0"/>
                    <a:cs typeface="Times New Roman" panose="02020603050405020304" pitchFamily="18" charset="0"/>
                  </a:rPr>
                  <a:t>N</a:t>
                </a:r>
                <a:r>
                  <a:rPr lang="en-SG" dirty="0"/>
                  <a:t> items to sell. </a:t>
                </a:r>
              </a:p>
              <a:p>
                <a:r>
                  <a:rPr lang="en-SG" dirty="0"/>
                  <a:t>For each item </a:t>
                </a:r>
                <a:r>
                  <a:rPr lang="en-SG" i="1" dirty="0" err="1">
                    <a:latin typeface="Times New Roman" panose="02020603050405020304" pitchFamily="18" charset="0"/>
                    <a:cs typeface="Times New Roman" panose="02020603050405020304" pitchFamily="18" charset="0"/>
                  </a:rPr>
                  <a:t>i</a:t>
                </a:r>
                <a:r>
                  <a:rPr lang="en-SG" dirty="0"/>
                  <a:t>, unit cost is </a:t>
                </a:r>
                <a14:m>
                  <m:oMath xmlns:m="http://schemas.openxmlformats.org/officeDocument/2006/math">
                    <m:sSub>
                      <m:sSubPr>
                        <m:ctrlPr>
                          <a:rPr lang="en-SG" i="1" dirty="0" smtClean="0">
                            <a:latin typeface="Cambria Math" panose="02040503050406030204" pitchFamily="18" charset="0"/>
                            <a:cs typeface="Times New Roman" panose="02020603050405020304" pitchFamily="18" charset="0"/>
                          </a:rPr>
                        </m:ctrlPr>
                      </m:sSubPr>
                      <m:e>
                        <m:r>
                          <a:rPr lang="en-SG" b="0" i="1" dirty="0" smtClean="0">
                            <a:latin typeface="Cambria Math" panose="02040503050406030204" pitchFamily="18" charset="0"/>
                            <a:cs typeface="Times New Roman" panose="02020603050405020304" pitchFamily="18" charset="0"/>
                          </a:rPr>
                          <m:t>𝑐</m:t>
                        </m:r>
                      </m:e>
                      <m:sub>
                        <m:r>
                          <a:rPr lang="en-SG" b="0" i="1" dirty="0" smtClean="0">
                            <a:latin typeface="Cambria Math" panose="02040503050406030204" pitchFamily="18" charset="0"/>
                            <a:cs typeface="Times New Roman" panose="02020603050405020304" pitchFamily="18" charset="0"/>
                          </a:rPr>
                          <m:t>𝑖</m:t>
                        </m:r>
                      </m:sub>
                    </m:sSub>
                  </m:oMath>
                </a14:m>
                <a:r>
                  <a:rPr lang="en-SG" dirty="0"/>
                  <a:t>, selling price </a:t>
                </a:r>
                <a14:m>
                  <m:oMath xmlns:m="http://schemas.openxmlformats.org/officeDocument/2006/math">
                    <m:sSub>
                      <m:sSubPr>
                        <m:ctrlPr>
                          <a:rPr lang="en-SG" i="1" dirty="0">
                            <a:latin typeface="Cambria Math" panose="02040503050406030204" pitchFamily="18" charset="0"/>
                            <a:cs typeface="Times New Roman" panose="02020603050405020304" pitchFamily="18" charset="0"/>
                          </a:rPr>
                        </m:ctrlPr>
                      </m:sSubPr>
                      <m:e>
                        <m:r>
                          <a:rPr lang="en-SG" b="0" i="1" dirty="0" smtClean="0">
                            <a:latin typeface="Cambria Math" panose="02040503050406030204" pitchFamily="18" charset="0"/>
                            <a:cs typeface="Times New Roman" panose="02020603050405020304" pitchFamily="18" charset="0"/>
                          </a:rPr>
                          <m:t>𝑝</m:t>
                        </m:r>
                      </m:e>
                      <m:sub>
                        <m:r>
                          <a:rPr lang="en-SG" i="1" dirty="0">
                            <a:latin typeface="Cambria Math" panose="02040503050406030204" pitchFamily="18" charset="0"/>
                            <a:cs typeface="Times New Roman" panose="02020603050405020304" pitchFamily="18" charset="0"/>
                          </a:rPr>
                          <m:t>𝑖</m:t>
                        </m:r>
                      </m:sub>
                    </m:sSub>
                  </m:oMath>
                </a14:m>
                <a:r>
                  <a:rPr lang="en-SG" dirty="0"/>
                  <a:t>. </a:t>
                </a:r>
              </a:p>
              <a:p>
                <a:r>
                  <a:rPr lang="en-SG" dirty="0"/>
                  <a:t>Order quantity </a:t>
                </a:r>
                <a14:m>
                  <m:oMath xmlns:m="http://schemas.openxmlformats.org/officeDocument/2006/math">
                    <m:sSub>
                      <m:sSubPr>
                        <m:ctrlPr>
                          <a:rPr lang="en-SG" i="1" dirty="0" smtClean="0">
                            <a:latin typeface="Cambria Math" panose="02040503050406030204" pitchFamily="18" charset="0"/>
                            <a:cs typeface="Times New Roman" panose="02020603050405020304" pitchFamily="18" charset="0"/>
                          </a:rPr>
                        </m:ctrlPr>
                      </m:sSubPr>
                      <m:e>
                        <m:r>
                          <a:rPr lang="en-SG" b="0" i="1" dirty="0" smtClean="0">
                            <a:latin typeface="Cambria Math" panose="02040503050406030204" pitchFamily="18" charset="0"/>
                            <a:cs typeface="Times New Roman" panose="02020603050405020304" pitchFamily="18" charset="0"/>
                          </a:rPr>
                          <m:t>𝑥</m:t>
                        </m:r>
                      </m:e>
                      <m:sub>
                        <m:r>
                          <a:rPr lang="en-SG" b="0" i="1" dirty="0" smtClean="0">
                            <a:latin typeface="Cambria Math" panose="02040503050406030204" pitchFamily="18" charset="0"/>
                            <a:cs typeface="Times New Roman" panose="02020603050405020304" pitchFamily="18" charset="0"/>
                          </a:rPr>
                          <m:t>𝑖</m:t>
                        </m:r>
                      </m:sub>
                    </m:sSub>
                  </m:oMath>
                </a14:m>
                <a:r>
                  <a:rPr lang="en-SG" dirty="0"/>
                  <a:t>, </a:t>
                </a:r>
                <a:r>
                  <a:rPr lang="en-SG" i="1" dirty="0" err="1">
                    <a:latin typeface="Times New Roman" panose="02020603050405020304" pitchFamily="18" charset="0"/>
                    <a:cs typeface="Times New Roman" panose="02020603050405020304" pitchFamily="18" charset="0"/>
                  </a:rPr>
                  <a:t>i</a:t>
                </a:r>
                <a:r>
                  <a:rPr lang="en-SG" i="1" dirty="0">
                    <a:latin typeface="Times New Roman" panose="02020603050405020304" pitchFamily="18" charset="0"/>
                    <a:cs typeface="Times New Roman" panose="02020603050405020304" pitchFamily="18" charset="0"/>
                  </a:rPr>
                  <a:t> = </a:t>
                </a:r>
                <a:r>
                  <a:rPr lang="en-SG" dirty="0">
                    <a:latin typeface="Times New Roman" panose="02020603050405020304" pitchFamily="18" charset="0"/>
                    <a:cs typeface="Times New Roman" panose="02020603050405020304" pitchFamily="18" charset="0"/>
                  </a:rPr>
                  <a:t>1</a:t>
                </a:r>
                <a:r>
                  <a:rPr lang="en-SG" dirty="0"/>
                  <a:t>, … , </a:t>
                </a:r>
                <a:r>
                  <a:rPr lang="en-SG" i="1" dirty="0">
                    <a:latin typeface="Times New Roman" panose="02020603050405020304" pitchFamily="18" charset="0"/>
                    <a:cs typeface="Times New Roman" panose="02020603050405020304" pitchFamily="18" charset="0"/>
                  </a:rPr>
                  <a:t>N</a:t>
                </a:r>
                <a:r>
                  <a:rPr lang="en-SG" dirty="0"/>
                  <a:t>. </a:t>
                </a:r>
              </a:p>
              <a:p>
                <a:r>
                  <a:rPr lang="en-SG" dirty="0"/>
                  <a:t>Assume salvage price is zero.</a:t>
                </a:r>
              </a:p>
              <a:p>
                <a:r>
                  <a:rPr lang="en-SG" dirty="0"/>
                  <a:t>Each item </a:t>
                </a:r>
                <a:r>
                  <a:rPr lang="en-SG" i="1" dirty="0" err="1">
                    <a:latin typeface="Times New Roman" panose="02020603050405020304" pitchFamily="18" charset="0"/>
                    <a:cs typeface="Times New Roman" panose="02020603050405020304" pitchFamily="18" charset="0"/>
                  </a:rPr>
                  <a:t>i</a:t>
                </a:r>
                <a:r>
                  <a:rPr lang="en-SG" dirty="0"/>
                  <a:t> incurs storage space </a:t>
                </a:r>
                <a14:m>
                  <m:oMath xmlns:m="http://schemas.openxmlformats.org/officeDocument/2006/math">
                    <m:sSub>
                      <m:sSubPr>
                        <m:ctrlPr>
                          <a:rPr lang="en-SG" i="1" dirty="0" smtClean="0">
                            <a:latin typeface="Cambria Math" panose="02040503050406030204" pitchFamily="18" charset="0"/>
                            <a:cs typeface="Times New Roman" panose="02020603050405020304" pitchFamily="18" charset="0"/>
                          </a:rPr>
                        </m:ctrlPr>
                      </m:sSubPr>
                      <m:e>
                        <m:r>
                          <a:rPr lang="en-SG" b="0" i="1" dirty="0" smtClean="0">
                            <a:latin typeface="Cambria Math" panose="02040503050406030204" pitchFamily="18" charset="0"/>
                            <a:cs typeface="Times New Roman" panose="02020603050405020304" pitchFamily="18" charset="0"/>
                          </a:rPr>
                          <m:t>𝑠</m:t>
                        </m:r>
                      </m:e>
                      <m:sub>
                        <m:r>
                          <a:rPr lang="en-SG" b="0" i="1" dirty="0" smtClean="0">
                            <a:latin typeface="Cambria Math" panose="02040503050406030204" pitchFamily="18" charset="0"/>
                            <a:cs typeface="Times New Roman" panose="02020603050405020304" pitchFamily="18" charset="0"/>
                          </a:rPr>
                          <m:t>𝑖</m:t>
                        </m:r>
                      </m:sub>
                    </m:sSub>
                  </m:oMath>
                </a14:m>
                <a:r>
                  <a:rPr lang="en-SG" dirty="0"/>
                  <a:t>. Total space available is </a:t>
                </a:r>
                <a:r>
                  <a:rPr lang="en-SG" i="1" dirty="0">
                    <a:latin typeface="Times New Roman" panose="02020603050405020304" pitchFamily="18" charset="0"/>
                    <a:cs typeface="Times New Roman" panose="02020603050405020304" pitchFamily="18" charset="0"/>
                  </a:rPr>
                  <a:t>C</a:t>
                </a:r>
                <a:r>
                  <a:rPr lang="en-SG" dirty="0"/>
                  <a:t>. </a:t>
                </a:r>
              </a:p>
              <a:p>
                <a:r>
                  <a:rPr lang="en-SG" i="1" dirty="0">
                    <a:latin typeface="Times New Roman" panose="02020603050405020304" pitchFamily="18" charset="0"/>
                    <a:cs typeface="Times New Roman" panose="02020603050405020304" pitchFamily="18" charset="0"/>
                  </a:rPr>
                  <a:t>K</a:t>
                </a:r>
                <a:r>
                  <a:rPr lang="en-SG" dirty="0"/>
                  <a:t> instances of demands available. </a:t>
                </a:r>
              </a:p>
              <a:p>
                <a:r>
                  <a:rPr lang="en-SG" dirty="0"/>
                  <a:t>Let </a:t>
                </a:r>
                <a14:m>
                  <m:oMath xmlns:m="http://schemas.openxmlformats.org/officeDocument/2006/math">
                    <m:sSub>
                      <m:sSubPr>
                        <m:ctrlPr>
                          <a:rPr lang="en-SG" i="1" dirty="0" smtClean="0">
                            <a:latin typeface="Cambria Math" panose="02040503050406030204" pitchFamily="18" charset="0"/>
                            <a:cs typeface="Times New Roman" panose="02020603050405020304" pitchFamily="18" charset="0"/>
                          </a:rPr>
                        </m:ctrlPr>
                      </m:sSubPr>
                      <m:e>
                        <m:r>
                          <a:rPr lang="en-SG" b="0" i="1" dirty="0" smtClean="0">
                            <a:latin typeface="Cambria Math" panose="02040503050406030204" pitchFamily="18" charset="0"/>
                            <a:cs typeface="Times New Roman" panose="02020603050405020304" pitchFamily="18" charset="0"/>
                          </a:rPr>
                          <m:t>𝑑</m:t>
                        </m:r>
                      </m:e>
                      <m:sub>
                        <m:r>
                          <a:rPr lang="en-SG" b="0" i="1" dirty="0" smtClean="0">
                            <a:latin typeface="Cambria Math" panose="02040503050406030204" pitchFamily="18" charset="0"/>
                            <a:cs typeface="Times New Roman" panose="02020603050405020304" pitchFamily="18" charset="0"/>
                          </a:rPr>
                          <m:t>𝑘𝑖</m:t>
                        </m:r>
                      </m:sub>
                    </m:sSub>
                  </m:oMath>
                </a14:m>
                <a:r>
                  <a:rPr lang="en-SG" i="1" dirty="0">
                    <a:latin typeface="Times New Roman" panose="02020603050405020304" pitchFamily="18" charset="0"/>
                    <a:cs typeface="Times New Roman" panose="02020603050405020304" pitchFamily="18" charset="0"/>
                  </a:rPr>
                  <a:t> </a:t>
                </a:r>
                <a:r>
                  <a:rPr lang="en-SG" dirty="0"/>
                  <a:t>denotes the demand of item </a:t>
                </a:r>
                <a:r>
                  <a:rPr lang="en-SG" i="1" dirty="0" err="1">
                    <a:latin typeface="Times New Roman" panose="02020603050405020304" pitchFamily="18" charset="0"/>
                    <a:cs typeface="Times New Roman" panose="02020603050405020304" pitchFamily="18" charset="0"/>
                  </a:rPr>
                  <a:t>i</a:t>
                </a:r>
                <a:r>
                  <a:rPr lang="en-SG" dirty="0"/>
                  <a:t> in instance </a:t>
                </a:r>
                <a:r>
                  <a:rPr lang="en-SG" i="1" dirty="0">
                    <a:latin typeface="Times New Roman" panose="02020603050405020304" pitchFamily="18" charset="0"/>
                    <a:cs typeface="Times New Roman" panose="02020603050405020304" pitchFamily="18" charset="0"/>
                  </a:rPr>
                  <a:t>k</a:t>
                </a:r>
                <a:r>
                  <a:rPr lang="en-SG" dirty="0"/>
                  <a:t>, </a:t>
                </a:r>
                <a:r>
                  <a:rPr lang="en-SG" i="1" dirty="0">
                    <a:latin typeface="Times New Roman" panose="02020603050405020304" pitchFamily="18" charset="0"/>
                    <a:cs typeface="Times New Roman" panose="02020603050405020304" pitchFamily="18" charset="0"/>
                  </a:rPr>
                  <a:t>k = </a:t>
                </a:r>
                <a:r>
                  <a:rPr lang="en-SG" dirty="0">
                    <a:latin typeface="Times New Roman" panose="02020603050405020304" pitchFamily="18" charset="0"/>
                    <a:cs typeface="Times New Roman" panose="02020603050405020304" pitchFamily="18" charset="0"/>
                  </a:rPr>
                  <a:t>1</a:t>
                </a:r>
                <a:r>
                  <a:rPr lang="en-SG" i="1" dirty="0">
                    <a:latin typeface="Times New Roman" panose="02020603050405020304" pitchFamily="18" charset="0"/>
                    <a:cs typeface="Times New Roman" panose="02020603050405020304" pitchFamily="18" charset="0"/>
                  </a:rPr>
                  <a:t>, …, K</a:t>
                </a:r>
                <a:r>
                  <a:rPr lang="en-SG" dirty="0"/>
                  <a:t>. </a:t>
                </a:r>
              </a:p>
              <a:p>
                <a:r>
                  <a:rPr lang="en-SG" dirty="0"/>
                  <a:t>Close form solution will be difficult!</a:t>
                </a:r>
              </a:p>
            </p:txBody>
          </p:sp>
        </mc:Choice>
        <mc:Fallback xmlns="">
          <p:sp>
            <p:nvSpPr>
              <p:cNvPr id="2" name="Content Placeholder 1">
                <a:extLst>
                  <a:ext uri="{FF2B5EF4-FFF2-40B4-BE49-F238E27FC236}">
                    <a16:creationId xmlns:a16="http://schemas.microsoft.com/office/drawing/2014/main" id="{D940212D-FB7B-4CF0-8A4F-0EAC346B93E0}"/>
                  </a:ext>
                </a:extLst>
              </p:cNvPr>
              <p:cNvSpPr>
                <a:spLocks noGrp="1" noRot="1" noChangeAspect="1" noMove="1" noResize="1" noEditPoints="1" noAdjustHandles="1" noChangeArrowheads="1" noChangeShapeType="1" noTextEdit="1"/>
              </p:cNvSpPr>
              <p:nvPr>
                <p:ph idx="1"/>
              </p:nvPr>
            </p:nvSpPr>
            <p:spPr>
              <a:blipFill>
                <a:blip r:embed="rId3"/>
                <a:stretch>
                  <a:fillRect l="-1043" t="-2278"/>
                </a:stretch>
              </a:blipFill>
            </p:spPr>
            <p:txBody>
              <a:bodyPr/>
              <a:lstStyle/>
              <a:p>
                <a:r>
                  <a:rPr lang="en-SG">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F450ABE6-6319-EB4A-AC68-E13A9FCB99FC}"/>
                  </a:ext>
                </a:extLst>
              </p14:cNvPr>
              <p14:cNvContentPartPr/>
              <p14:nvPr/>
            </p14:nvContentPartPr>
            <p14:xfrm>
              <a:off x="562680" y="200880"/>
              <a:ext cx="11315160" cy="6019200"/>
            </p14:xfrm>
          </p:contentPart>
        </mc:Choice>
        <mc:Fallback>
          <p:pic>
            <p:nvPicPr>
              <p:cNvPr id="3" name="Ink 2">
                <a:extLst>
                  <a:ext uri="{FF2B5EF4-FFF2-40B4-BE49-F238E27FC236}">
                    <a16:creationId xmlns:a16="http://schemas.microsoft.com/office/drawing/2014/main" id="{F450ABE6-6319-EB4A-AC68-E13A9FCB99FC}"/>
                  </a:ext>
                </a:extLst>
              </p:cNvPr>
              <p:cNvPicPr/>
              <p:nvPr/>
            </p:nvPicPr>
            <p:blipFill>
              <a:blip r:embed="rId5"/>
              <a:stretch>
                <a:fillRect/>
              </a:stretch>
            </p:blipFill>
            <p:spPr>
              <a:xfrm>
                <a:off x="553320" y="191520"/>
                <a:ext cx="11333880" cy="6037920"/>
              </a:xfrm>
              <a:prstGeom prst="rect">
                <a:avLst/>
              </a:prstGeom>
            </p:spPr>
          </p:pic>
        </mc:Fallback>
      </mc:AlternateContent>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424E54CB-9023-48EA-9DDA-F82AF487C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30" y="304278"/>
            <a:ext cx="11703075" cy="6553722"/>
          </a:xfrm>
          <a:prstGeom prst="rect">
            <a:avLst/>
          </a:prstGeom>
        </p:spPr>
      </p:pic>
      <p:sp>
        <p:nvSpPr>
          <p:cNvPr id="2" name="Title 1">
            <a:extLst>
              <a:ext uri="{FF2B5EF4-FFF2-40B4-BE49-F238E27FC236}">
                <a16:creationId xmlns:a16="http://schemas.microsoft.com/office/drawing/2014/main" id="{C49A2182-A269-4A72-ABF1-AAEF2BBDF137}"/>
              </a:ext>
            </a:extLst>
          </p:cNvPr>
          <p:cNvSpPr>
            <a:spLocks noGrp="1"/>
          </p:cNvSpPr>
          <p:nvPr>
            <p:ph type="title"/>
          </p:nvPr>
        </p:nvSpPr>
        <p:spPr/>
        <p:txBody>
          <a:bodyPr/>
          <a:lstStyle/>
          <a:p>
            <a:r>
              <a:rPr lang="en-SG" dirty="0"/>
              <a:t>Schedule</a:t>
            </a:r>
          </a:p>
        </p:txBody>
      </p:sp>
    </p:spTree>
    <p:extLst>
      <p:ext uri="{BB962C8B-B14F-4D97-AF65-F5344CB8AC3E}">
        <p14:creationId xmlns:p14="http://schemas.microsoft.com/office/powerpoint/2010/main" val="733065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sz="3800">
                <a:ea typeface="ＭＳ Ｐゴシック" charset="-128"/>
              </a:rPr>
              <a:t>Multi Product Newsvendor Problem</a:t>
            </a:r>
          </a:p>
        </p:txBody>
      </p:sp>
      <p:pic>
        <p:nvPicPr>
          <p:cNvPr id="6349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1064" y="1752601"/>
            <a:ext cx="7889875" cy="2898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B7AF00F-43FE-6146-AF42-A439F3BB5C3E}"/>
                  </a:ext>
                </a:extLst>
              </p14:cNvPr>
              <p14:cNvContentPartPr/>
              <p14:nvPr/>
            </p14:nvContentPartPr>
            <p14:xfrm>
              <a:off x="2624040" y="2419920"/>
              <a:ext cx="4865760" cy="1911600"/>
            </p14:xfrm>
          </p:contentPart>
        </mc:Choice>
        <mc:Fallback>
          <p:pic>
            <p:nvPicPr>
              <p:cNvPr id="2" name="Ink 1">
                <a:extLst>
                  <a:ext uri="{FF2B5EF4-FFF2-40B4-BE49-F238E27FC236}">
                    <a16:creationId xmlns:a16="http://schemas.microsoft.com/office/drawing/2014/main" id="{EB7AF00F-43FE-6146-AF42-A439F3BB5C3E}"/>
                  </a:ext>
                </a:extLst>
              </p:cNvPr>
              <p:cNvPicPr/>
              <p:nvPr/>
            </p:nvPicPr>
            <p:blipFill>
              <a:blip r:embed="rId5"/>
              <a:stretch>
                <a:fillRect/>
              </a:stretch>
            </p:blipFill>
            <p:spPr>
              <a:xfrm>
                <a:off x="2614680" y="2410560"/>
                <a:ext cx="4884480" cy="1930320"/>
              </a:xfrm>
              <a:prstGeom prst="rect">
                <a:avLst/>
              </a:prstGeom>
            </p:spPr>
          </p:pic>
        </mc:Fallback>
      </mc:AlternateContent>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marL="342900" indent="-342900"/>
            <a:r>
              <a:rPr lang="en-US" altLang="en-US" sz="4000">
                <a:ea typeface="ＭＳ Ｐゴシック" charset="-128"/>
              </a:rPr>
              <a:t>A Two Stage Stochastic Program</a:t>
            </a:r>
          </a:p>
        </p:txBody>
      </p:sp>
      <p:grpSp>
        <p:nvGrpSpPr>
          <p:cNvPr id="7" name="Group 6"/>
          <p:cNvGrpSpPr>
            <a:grpSpLocks/>
          </p:cNvGrpSpPr>
          <p:nvPr/>
        </p:nvGrpSpPr>
        <p:grpSpPr bwMode="auto">
          <a:xfrm>
            <a:off x="2514600" y="2392363"/>
            <a:ext cx="2895600" cy="1371924"/>
            <a:chOff x="990600" y="2392362"/>
            <a:chExt cx="2895600" cy="1371600"/>
          </a:xfrm>
        </p:grpSpPr>
        <p:pic>
          <p:nvPicPr>
            <p:cNvPr id="65547" name="Picture 3" descr="TP_tmp"/>
            <p:cNvPicPr>
              <a:picLocks noChangeAspect="1" noChangeArrowheads="1"/>
            </p:cNvPicPr>
            <p:nvPr>
              <p:custDataLst>
                <p:tags r:id="rId1"/>
              </p:custDataLst>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33600" y="3573462"/>
              <a:ext cx="228600"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5548" name="AutoShape 6"/>
            <p:cNvSpPr>
              <a:spLocks noChangeArrowheads="1"/>
            </p:cNvSpPr>
            <p:nvPr/>
          </p:nvSpPr>
          <p:spPr bwMode="auto">
            <a:xfrm>
              <a:off x="990600" y="2925762"/>
              <a:ext cx="2743200" cy="4572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339966"/>
            </a:solidFill>
            <a:ln w="9525">
              <a:solidFill>
                <a:schemeClr val="tx1"/>
              </a:solidFill>
              <a:miter lim="800000"/>
              <a:headEnd/>
              <a:tailEnd/>
            </a:ln>
          </p:spPr>
          <p:txBody>
            <a:bodyPr wrap="none" anchor="ctr"/>
            <a:lstStyle/>
            <a:p>
              <a:endParaRPr lang="en-US"/>
            </a:p>
          </p:txBody>
        </p:sp>
        <p:sp>
          <p:nvSpPr>
            <p:cNvPr id="65549" name="Text Box 7"/>
            <p:cNvSpPr txBox="1">
              <a:spLocks noChangeArrowheads="1"/>
            </p:cNvSpPr>
            <p:nvPr/>
          </p:nvSpPr>
          <p:spPr bwMode="auto">
            <a:xfrm>
              <a:off x="1447800" y="2392362"/>
              <a:ext cx="2438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spcBef>
                  <a:spcPct val="50000"/>
                </a:spcBef>
              </a:pPr>
              <a:r>
                <a:rPr lang="en-US" altLang="en-US" sz="2400">
                  <a:solidFill>
                    <a:schemeClr val="accent2"/>
                  </a:solidFill>
                </a:rPr>
                <a:t>First stage</a:t>
              </a:r>
            </a:p>
          </p:txBody>
        </p:sp>
      </p:grpSp>
      <p:grpSp>
        <p:nvGrpSpPr>
          <p:cNvPr id="9" name="Group 8"/>
          <p:cNvGrpSpPr>
            <a:grpSpLocks/>
          </p:cNvGrpSpPr>
          <p:nvPr/>
        </p:nvGrpSpPr>
        <p:grpSpPr bwMode="auto">
          <a:xfrm>
            <a:off x="6400800" y="2392364"/>
            <a:ext cx="2895600" cy="1371373"/>
            <a:chOff x="4876800" y="2392362"/>
            <a:chExt cx="2895600" cy="1371600"/>
          </a:xfrm>
        </p:grpSpPr>
        <p:sp>
          <p:nvSpPr>
            <p:cNvPr id="65543" name="AutoShape 8"/>
            <p:cNvSpPr>
              <a:spLocks noChangeArrowheads="1"/>
            </p:cNvSpPr>
            <p:nvPr/>
          </p:nvSpPr>
          <p:spPr bwMode="auto">
            <a:xfrm>
              <a:off x="4876800" y="3001962"/>
              <a:ext cx="2743200" cy="4572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339966"/>
            </a:solidFill>
            <a:ln w="9525">
              <a:solidFill>
                <a:schemeClr val="tx1"/>
              </a:solidFill>
              <a:miter lim="800000"/>
              <a:headEnd/>
              <a:tailEnd/>
            </a:ln>
          </p:spPr>
          <p:txBody>
            <a:bodyPr wrap="none" anchor="ctr"/>
            <a:lstStyle/>
            <a:p>
              <a:endParaRPr lang="en-US"/>
            </a:p>
          </p:txBody>
        </p:sp>
        <p:sp>
          <p:nvSpPr>
            <p:cNvPr id="65544" name="Text Box 9"/>
            <p:cNvSpPr txBox="1">
              <a:spLocks noChangeArrowheads="1"/>
            </p:cNvSpPr>
            <p:nvPr/>
          </p:nvSpPr>
          <p:spPr bwMode="auto">
            <a:xfrm>
              <a:off x="5334000" y="2392362"/>
              <a:ext cx="2438400" cy="461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spcBef>
                  <a:spcPct val="50000"/>
                </a:spcBef>
              </a:pPr>
              <a:r>
                <a:rPr lang="en-US" altLang="en-US" sz="2400">
                  <a:solidFill>
                    <a:schemeClr val="accent2"/>
                  </a:solidFill>
                </a:rPr>
                <a:t>Second stage</a:t>
              </a:r>
            </a:p>
          </p:txBody>
        </p:sp>
        <p:pic>
          <p:nvPicPr>
            <p:cNvPr id="65545"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433762"/>
              <a:ext cx="457200"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8" name="Group 7"/>
          <p:cNvGrpSpPr>
            <a:grpSpLocks/>
          </p:cNvGrpSpPr>
          <p:nvPr/>
        </p:nvGrpSpPr>
        <p:grpSpPr bwMode="auto">
          <a:xfrm>
            <a:off x="4537075" y="1219201"/>
            <a:ext cx="2813050" cy="2925763"/>
            <a:chOff x="3012694" y="1219475"/>
            <a:chExt cx="2813812" cy="2925487"/>
          </a:xfrm>
        </p:grpSpPr>
        <p:sp>
          <p:nvSpPr>
            <p:cNvPr id="65541" name="AutoShape 5"/>
            <p:cNvSpPr>
              <a:spLocks noChangeArrowheads="1"/>
            </p:cNvSpPr>
            <p:nvPr/>
          </p:nvSpPr>
          <p:spPr bwMode="auto">
            <a:xfrm>
              <a:off x="4267200" y="2620962"/>
              <a:ext cx="304800" cy="1524000"/>
            </a:xfrm>
            <a:prstGeom prst="downArrow">
              <a:avLst>
                <a:gd name="adj1" fmla="val 50000"/>
                <a:gd name="adj2" fmla="val 125000"/>
              </a:avLst>
            </a:prstGeom>
            <a:solidFill>
              <a:srgbClr val="CCCC00"/>
            </a:solidFill>
            <a:ln w="9525">
              <a:solidFill>
                <a:schemeClr val="tx1"/>
              </a:solidFill>
              <a:miter lim="800000"/>
              <a:headEnd/>
              <a:tailEnd/>
            </a:ln>
          </p:spPr>
          <p:txBody>
            <a:bodyPr vert="eaVert" wrap="none" anchor="ct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endParaRPr lang="en-US" altLang="en-US"/>
            </a:p>
          </p:txBody>
        </p:sp>
        <p:pic>
          <p:nvPicPr>
            <p:cNvPr id="65542"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12694" y="1219475"/>
              <a:ext cx="2813812" cy="1030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 name="图片 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1800" y="4038600"/>
            <a:ext cx="2329866" cy="1483946"/>
          </a:xfrm>
          <a:prstGeom prst="rect">
            <a:avLst/>
          </a:prstGeom>
        </p:spPr>
      </p:pic>
      <p:pic>
        <p:nvPicPr>
          <p:cNvPr id="3" name="图片 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43201" y="4038601"/>
            <a:ext cx="2263195" cy="954169"/>
          </a:xfrm>
          <a:prstGeom prst="rect">
            <a:avLst/>
          </a:prstGeom>
        </p:spPr>
      </p:pic>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9AEBA0BE-BB34-5E4F-B0FB-36DAEE7C13E0}"/>
                  </a:ext>
                </a:extLst>
              </p14:cNvPr>
              <p14:cNvContentPartPr/>
              <p14:nvPr/>
            </p14:nvContentPartPr>
            <p14:xfrm>
              <a:off x="4749840" y="4077000"/>
              <a:ext cx="4061880" cy="705240"/>
            </p14:xfrm>
          </p:contentPart>
        </mc:Choice>
        <mc:Fallback>
          <p:pic>
            <p:nvPicPr>
              <p:cNvPr id="4" name="Ink 3">
                <a:extLst>
                  <a:ext uri="{FF2B5EF4-FFF2-40B4-BE49-F238E27FC236}">
                    <a16:creationId xmlns:a16="http://schemas.microsoft.com/office/drawing/2014/main" id="{9AEBA0BE-BB34-5E4F-B0FB-36DAEE7C13E0}"/>
                  </a:ext>
                </a:extLst>
              </p:cNvPr>
              <p:cNvPicPr/>
              <p:nvPr/>
            </p:nvPicPr>
            <p:blipFill>
              <a:blip r:embed="rId10"/>
              <a:stretch>
                <a:fillRect/>
              </a:stretch>
            </p:blipFill>
            <p:spPr>
              <a:xfrm>
                <a:off x="4740480" y="4067640"/>
                <a:ext cx="4080600" cy="72396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heckerboard(across)">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4000">
                <a:ea typeface="ＭＳ Ｐゴシック" charset="-128"/>
              </a:rPr>
              <a:t>A Two Stage Stochastic Program</a:t>
            </a:r>
          </a:p>
        </p:txBody>
      </p:sp>
      <p:sp>
        <p:nvSpPr>
          <p:cNvPr id="2" name="Content Placeholder 1">
            <a:extLst>
              <a:ext uri="{FF2B5EF4-FFF2-40B4-BE49-F238E27FC236}">
                <a16:creationId xmlns:a16="http://schemas.microsoft.com/office/drawing/2014/main" id="{4B21D45A-3112-41D7-AEB7-E3F4BF6F6A2D}"/>
              </a:ext>
            </a:extLst>
          </p:cNvPr>
          <p:cNvSpPr>
            <a:spLocks noGrp="1"/>
          </p:cNvSpPr>
          <p:nvPr>
            <p:ph idx="1"/>
          </p:nvPr>
        </p:nvSpPr>
        <p:spPr/>
        <p:txBody>
          <a:bodyPr/>
          <a:lstStyle/>
          <a:p>
            <a:endParaRPr lang="en-SG" dirty="0"/>
          </a:p>
          <a:p>
            <a:endParaRPr lang="en-SG" dirty="0"/>
          </a:p>
          <a:p>
            <a:endParaRPr lang="en-SG" dirty="0"/>
          </a:p>
          <a:p>
            <a:endParaRPr lang="en-SG" dirty="0"/>
          </a:p>
          <a:p>
            <a:endParaRPr lang="en-SG" dirty="0"/>
          </a:p>
          <a:p>
            <a:endParaRPr lang="en-SG" dirty="0"/>
          </a:p>
          <a:p>
            <a:endParaRPr lang="en-SG" dirty="0"/>
          </a:p>
          <a:p>
            <a:r>
              <a:rPr lang="en-SG" dirty="0"/>
              <a:t>Formulation can be very large. </a:t>
            </a:r>
          </a:p>
          <a:p>
            <a:r>
              <a:rPr lang="en-SG" dirty="0"/>
              <a:t>Sometimes solutions could be difficult to obtain. </a:t>
            </a:r>
          </a:p>
        </p:txBody>
      </p:sp>
      <p:pic>
        <p:nvPicPr>
          <p:cNvPr id="6758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4320" y="1778376"/>
            <a:ext cx="7237730" cy="2730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FF0718A-4B95-454B-AB33-DC563536872B}"/>
                  </a:ext>
                </a:extLst>
              </p14:cNvPr>
              <p14:cNvContentPartPr/>
              <p14:nvPr/>
            </p14:nvContentPartPr>
            <p14:xfrm>
              <a:off x="2285640" y="1554120"/>
              <a:ext cx="5456520" cy="1612080"/>
            </p14:xfrm>
          </p:contentPart>
        </mc:Choice>
        <mc:Fallback>
          <p:pic>
            <p:nvPicPr>
              <p:cNvPr id="3" name="Ink 2">
                <a:extLst>
                  <a:ext uri="{FF2B5EF4-FFF2-40B4-BE49-F238E27FC236}">
                    <a16:creationId xmlns:a16="http://schemas.microsoft.com/office/drawing/2014/main" id="{DFF0718A-4B95-454B-AB33-DC563536872B}"/>
                  </a:ext>
                </a:extLst>
              </p:cNvPr>
              <p:cNvPicPr/>
              <p:nvPr/>
            </p:nvPicPr>
            <p:blipFill>
              <a:blip r:embed="rId5"/>
              <a:stretch>
                <a:fillRect/>
              </a:stretch>
            </p:blipFill>
            <p:spPr>
              <a:xfrm>
                <a:off x="2276280" y="1544760"/>
                <a:ext cx="5475240" cy="1630800"/>
              </a:xfrm>
              <a:prstGeom prst="rect">
                <a:avLst/>
              </a:prstGeom>
            </p:spPr>
          </p:pic>
        </mc:Fallback>
      </mc:AlternateContent>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3"/>
          <p:cNvSpPr txBox="1">
            <a:spLocks noChangeArrowheads="1"/>
          </p:cNvSpPr>
          <p:nvPr/>
        </p:nvSpPr>
        <p:spPr bwMode="auto">
          <a:xfrm>
            <a:off x="2209800" y="1124969"/>
            <a:ext cx="8077200" cy="434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eaLnBrk="1" hangingPunct="1">
              <a:lnSpc>
                <a:spcPct val="90000"/>
              </a:lnSpc>
              <a:spcBef>
                <a:spcPct val="20000"/>
              </a:spcBef>
              <a:buFontTx/>
              <a:buChar char="•"/>
              <a:defRPr/>
            </a:pPr>
            <a:endParaRPr lang="en-US" altLang="en-US" sz="2800" dirty="0"/>
          </a:p>
          <a:p>
            <a:pPr eaLnBrk="1" hangingPunct="1">
              <a:lnSpc>
                <a:spcPct val="90000"/>
              </a:lnSpc>
              <a:spcBef>
                <a:spcPct val="20000"/>
              </a:spcBef>
              <a:buFontTx/>
              <a:buChar char="•"/>
              <a:defRPr/>
            </a:pPr>
            <a:endParaRPr lang="en-US" altLang="en-US" sz="2800" dirty="0"/>
          </a:p>
          <a:p>
            <a:pPr eaLnBrk="1" hangingPunct="1">
              <a:lnSpc>
                <a:spcPct val="90000"/>
              </a:lnSpc>
              <a:spcBef>
                <a:spcPct val="20000"/>
              </a:spcBef>
              <a:buFontTx/>
              <a:buChar char="•"/>
              <a:defRPr/>
            </a:pPr>
            <a:endParaRPr lang="en-US" altLang="en-US" sz="2800" dirty="0"/>
          </a:p>
          <a:p>
            <a:pPr eaLnBrk="1" hangingPunct="1">
              <a:lnSpc>
                <a:spcPct val="90000"/>
              </a:lnSpc>
              <a:spcBef>
                <a:spcPct val="20000"/>
              </a:spcBef>
              <a:buFontTx/>
              <a:buChar char="•"/>
              <a:defRPr/>
            </a:pPr>
            <a:endParaRPr lang="en-US" altLang="en-US" sz="2800" dirty="0"/>
          </a:p>
          <a:p>
            <a:pPr eaLnBrk="1" hangingPunct="1">
              <a:lnSpc>
                <a:spcPct val="90000"/>
              </a:lnSpc>
              <a:spcBef>
                <a:spcPct val="20000"/>
              </a:spcBef>
              <a:buFontTx/>
              <a:buChar char="•"/>
              <a:defRPr/>
            </a:pPr>
            <a:endParaRPr lang="en-US" altLang="en-US" sz="2800" dirty="0"/>
          </a:p>
          <a:p>
            <a:pPr eaLnBrk="1" hangingPunct="1">
              <a:lnSpc>
                <a:spcPct val="90000"/>
              </a:lnSpc>
              <a:spcBef>
                <a:spcPct val="20000"/>
              </a:spcBef>
              <a:buFontTx/>
              <a:buChar char="•"/>
              <a:defRPr/>
            </a:pPr>
            <a:endParaRPr lang="en-US" altLang="en-US" sz="2800" dirty="0"/>
          </a:p>
          <a:p>
            <a:pPr eaLnBrk="1" hangingPunct="1">
              <a:lnSpc>
                <a:spcPct val="90000"/>
              </a:lnSpc>
              <a:spcBef>
                <a:spcPct val="20000"/>
              </a:spcBef>
              <a:buFontTx/>
              <a:buChar char="•"/>
              <a:defRPr/>
            </a:pPr>
            <a:endParaRPr lang="en-US" altLang="en-US" sz="2800" dirty="0"/>
          </a:p>
        </p:txBody>
      </p:sp>
      <p:sp>
        <p:nvSpPr>
          <p:cNvPr id="14338" name="Rectangle 2"/>
          <p:cNvSpPr>
            <a:spLocks noGrp="1" noChangeArrowheads="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a:ea typeface="MS PGothic" charset="-128"/>
              </a:rPr>
              <a:t>Decisions Under Risk</a:t>
            </a:r>
          </a:p>
        </p:txBody>
      </p:sp>
      <p:sp>
        <p:nvSpPr>
          <p:cNvPr id="2" name="Content Placeholder 1">
            <a:extLst>
              <a:ext uri="{FF2B5EF4-FFF2-40B4-BE49-F238E27FC236}">
                <a16:creationId xmlns:a16="http://schemas.microsoft.com/office/drawing/2014/main" id="{2C83CE11-C54F-4490-B8A2-98C98F241B9C}"/>
              </a:ext>
            </a:extLst>
          </p:cNvPr>
          <p:cNvSpPr>
            <a:spLocks noGrp="1"/>
          </p:cNvSpPr>
          <p:nvPr>
            <p:ph idx="1"/>
          </p:nvPr>
        </p:nvSpPr>
        <p:spPr/>
        <p:txBody>
          <a:bodyPr/>
          <a:lstStyle/>
          <a:p>
            <a:endParaRPr lang="en-SG" dirty="0"/>
          </a:p>
          <a:p>
            <a:endParaRPr lang="en-SG" dirty="0"/>
          </a:p>
          <a:p>
            <a:endParaRPr lang="en-SG" dirty="0"/>
          </a:p>
          <a:p>
            <a:endParaRPr lang="en-SG" dirty="0"/>
          </a:p>
          <a:p>
            <a:endParaRPr lang="en-SG" dirty="0"/>
          </a:p>
          <a:p>
            <a:endParaRPr lang="en-SG" dirty="0"/>
          </a:p>
          <a:p>
            <a:endParaRPr lang="en-SG" dirty="0"/>
          </a:p>
          <a:p>
            <a:r>
              <a:rPr lang="en-US" dirty="0"/>
              <a:t>Suppose you play the game once, which one would you choose?</a:t>
            </a:r>
          </a:p>
          <a:p>
            <a:endParaRPr lang="en-SG" dirty="0"/>
          </a:p>
        </p:txBody>
      </p:sp>
      <p:sp>
        <p:nvSpPr>
          <p:cNvPr id="14339" name="Text Box 10"/>
          <p:cNvSpPr txBox="1">
            <a:spLocks noChangeArrowheads="1"/>
          </p:cNvSpPr>
          <p:nvPr/>
        </p:nvSpPr>
        <p:spPr bwMode="auto">
          <a:xfrm>
            <a:off x="5943601" y="3830069"/>
            <a:ext cx="6969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r>
              <a:rPr lang="en-US" altLang="en-US">
                <a:ea typeface="MS PGothic" charset="-128"/>
              </a:rPr>
              <a:t>$5 M</a:t>
            </a:r>
          </a:p>
        </p:txBody>
      </p:sp>
      <p:sp>
        <p:nvSpPr>
          <p:cNvPr id="14340" name="Text Box 13"/>
          <p:cNvSpPr txBox="1">
            <a:spLocks noChangeArrowheads="1"/>
          </p:cNvSpPr>
          <p:nvPr/>
        </p:nvSpPr>
        <p:spPr bwMode="auto">
          <a:xfrm>
            <a:off x="6858000" y="2991869"/>
            <a:ext cx="44114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r>
              <a:rPr lang="en-US" altLang="en-US">
                <a:ea typeface="MS PGothic" charset="-128"/>
              </a:rPr>
              <a:t>$0</a:t>
            </a:r>
          </a:p>
        </p:txBody>
      </p:sp>
      <p:sp>
        <p:nvSpPr>
          <p:cNvPr id="14341" name="Text Box 14"/>
          <p:cNvSpPr txBox="1">
            <a:spLocks noChangeArrowheads="1"/>
          </p:cNvSpPr>
          <p:nvPr/>
        </p:nvSpPr>
        <p:spPr bwMode="auto">
          <a:xfrm>
            <a:off x="6858000" y="858269"/>
            <a:ext cx="762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r>
              <a:rPr lang="en-US" altLang="en-US" dirty="0">
                <a:ea typeface="MS PGothic" charset="-128"/>
              </a:rPr>
              <a:t>$20M</a:t>
            </a:r>
          </a:p>
        </p:txBody>
      </p:sp>
      <p:sp>
        <p:nvSpPr>
          <p:cNvPr id="14342" name="Text Box 15"/>
          <p:cNvSpPr txBox="1">
            <a:spLocks noChangeArrowheads="1"/>
          </p:cNvSpPr>
          <p:nvPr/>
        </p:nvSpPr>
        <p:spPr bwMode="auto">
          <a:xfrm>
            <a:off x="5791201" y="1391669"/>
            <a:ext cx="5048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r>
              <a:rPr lang="en-US" altLang="en-US">
                <a:ea typeface="MS PGothic" charset="-128"/>
              </a:rPr>
              <a:t>0.5</a:t>
            </a:r>
          </a:p>
        </p:txBody>
      </p:sp>
      <p:sp>
        <p:nvSpPr>
          <p:cNvPr id="14343" name="Text Box 16"/>
          <p:cNvSpPr txBox="1">
            <a:spLocks noChangeArrowheads="1"/>
          </p:cNvSpPr>
          <p:nvPr/>
        </p:nvSpPr>
        <p:spPr bwMode="auto">
          <a:xfrm>
            <a:off x="5715001" y="2534669"/>
            <a:ext cx="5048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r>
              <a:rPr lang="en-US" altLang="en-US">
                <a:ea typeface="MS PGothic" charset="-128"/>
              </a:rPr>
              <a:t>0.5</a:t>
            </a:r>
          </a:p>
        </p:txBody>
      </p:sp>
      <p:sp>
        <p:nvSpPr>
          <p:cNvPr id="14344" name="Text Box 17"/>
          <p:cNvSpPr txBox="1">
            <a:spLocks noChangeArrowheads="1"/>
          </p:cNvSpPr>
          <p:nvPr/>
        </p:nvSpPr>
        <p:spPr bwMode="auto">
          <a:xfrm>
            <a:off x="4327525" y="2185420"/>
            <a:ext cx="3619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r>
              <a:rPr lang="en-US" altLang="en-US" b="1">
                <a:ea typeface="MS PGothic" charset="-128"/>
              </a:rPr>
              <a:t>A</a:t>
            </a:r>
          </a:p>
        </p:txBody>
      </p:sp>
      <p:sp>
        <p:nvSpPr>
          <p:cNvPr id="14345" name="Text Box 18"/>
          <p:cNvSpPr txBox="1">
            <a:spLocks noChangeArrowheads="1"/>
          </p:cNvSpPr>
          <p:nvPr/>
        </p:nvSpPr>
        <p:spPr bwMode="auto">
          <a:xfrm>
            <a:off x="4403726" y="2947420"/>
            <a:ext cx="35877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r>
              <a:rPr lang="en-US" altLang="en-US" b="1">
                <a:ea typeface="MS PGothic" charset="-128"/>
              </a:rPr>
              <a:t>B</a:t>
            </a:r>
          </a:p>
        </p:txBody>
      </p:sp>
      <p:sp>
        <p:nvSpPr>
          <p:cNvPr id="50" name="Oval 49"/>
          <p:cNvSpPr/>
          <p:nvPr/>
        </p:nvSpPr>
        <p:spPr>
          <a:xfrm>
            <a:off x="5181600" y="1848869"/>
            <a:ext cx="609600" cy="609600"/>
          </a:xfrm>
          <a:prstGeom prst="ellipse">
            <a:avLst/>
          </a:prstGeom>
          <a:solidFill>
            <a:srgbClr val="E02246"/>
          </a:solidFill>
        </p:spPr>
        <p:style>
          <a:lnRef idx="0">
            <a:schemeClr val="accent1"/>
          </a:lnRef>
          <a:fillRef idx="3">
            <a:schemeClr val="accent1"/>
          </a:fillRef>
          <a:effectRef idx="3">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lang="en-US" sz="1800">
              <a:solidFill>
                <a:srgbClr val="FFFFFF"/>
              </a:solidFill>
            </a:endParaRPr>
          </a:p>
        </p:txBody>
      </p:sp>
      <p:sp>
        <p:nvSpPr>
          <p:cNvPr id="51" name="Oval 50"/>
          <p:cNvSpPr/>
          <p:nvPr/>
        </p:nvSpPr>
        <p:spPr>
          <a:xfrm>
            <a:off x="6553200" y="1086869"/>
            <a:ext cx="304800" cy="304800"/>
          </a:xfrm>
          <a:prstGeom prst="ellipse">
            <a:avLst/>
          </a:prstGeom>
          <a:solidFill>
            <a:srgbClr val="E02246"/>
          </a:solidFill>
        </p:spPr>
        <p:style>
          <a:lnRef idx="0">
            <a:schemeClr val="accent1"/>
          </a:lnRef>
          <a:fillRef idx="3">
            <a:schemeClr val="accent1"/>
          </a:fillRef>
          <a:effectRef idx="3">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lang="en-US" sz="1800">
              <a:solidFill>
                <a:srgbClr val="FFFFFF"/>
              </a:solidFill>
            </a:endParaRPr>
          </a:p>
        </p:txBody>
      </p:sp>
      <p:cxnSp>
        <p:nvCxnSpPr>
          <p:cNvPr id="53" name="Straight Connector 52"/>
          <p:cNvCxnSpPr/>
          <p:nvPr/>
        </p:nvCxnSpPr>
        <p:spPr>
          <a:xfrm flipV="1">
            <a:off x="5791200" y="1239269"/>
            <a:ext cx="762000" cy="914400"/>
          </a:xfrm>
          <a:prstGeom prst="line">
            <a:avLst/>
          </a:prstGeom>
          <a:ln>
            <a:solidFill>
              <a:srgbClr val="E02246"/>
            </a:solidFill>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3276600" y="2610869"/>
            <a:ext cx="609600" cy="609600"/>
          </a:xfrm>
          <a:prstGeom prst="rect">
            <a:avLst/>
          </a:prstGeom>
          <a:solidFill>
            <a:srgbClr val="E02246"/>
          </a:solidFill>
        </p:spPr>
        <p:style>
          <a:lnRef idx="0">
            <a:schemeClr val="accent1"/>
          </a:lnRef>
          <a:fillRef idx="3">
            <a:schemeClr val="accent1"/>
          </a:fillRef>
          <a:effectRef idx="3">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lang="en-US" sz="1800">
              <a:solidFill>
                <a:srgbClr val="FFFFFF"/>
              </a:solidFill>
            </a:endParaRPr>
          </a:p>
        </p:txBody>
      </p:sp>
      <p:cxnSp>
        <p:nvCxnSpPr>
          <p:cNvPr id="57" name="Straight Connector 56"/>
          <p:cNvCxnSpPr/>
          <p:nvPr/>
        </p:nvCxnSpPr>
        <p:spPr>
          <a:xfrm rot="5400000" flipH="1" flipV="1">
            <a:off x="4191000" y="1925069"/>
            <a:ext cx="685800" cy="1295400"/>
          </a:xfrm>
          <a:prstGeom prst="line">
            <a:avLst/>
          </a:prstGeom>
          <a:ln>
            <a:solidFill>
              <a:srgbClr val="E02246"/>
            </a:solidFill>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5257800" y="3677669"/>
            <a:ext cx="609600" cy="609600"/>
          </a:xfrm>
          <a:prstGeom prst="ellipse">
            <a:avLst/>
          </a:prstGeom>
          <a:solidFill>
            <a:srgbClr val="E02246"/>
          </a:solidFill>
        </p:spPr>
        <p:style>
          <a:lnRef idx="0">
            <a:schemeClr val="accent1"/>
          </a:lnRef>
          <a:fillRef idx="3">
            <a:schemeClr val="accent1"/>
          </a:fillRef>
          <a:effectRef idx="3">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lang="en-US" sz="1800">
              <a:solidFill>
                <a:srgbClr val="FFFFFF"/>
              </a:solidFill>
            </a:endParaRPr>
          </a:p>
        </p:txBody>
      </p:sp>
      <p:sp>
        <p:nvSpPr>
          <p:cNvPr id="60" name="Oval 59"/>
          <p:cNvSpPr/>
          <p:nvPr/>
        </p:nvSpPr>
        <p:spPr>
          <a:xfrm>
            <a:off x="6553200" y="2991869"/>
            <a:ext cx="304800" cy="304800"/>
          </a:xfrm>
          <a:prstGeom prst="ellipse">
            <a:avLst/>
          </a:prstGeom>
          <a:solidFill>
            <a:srgbClr val="E02246"/>
          </a:solidFill>
        </p:spPr>
        <p:style>
          <a:lnRef idx="0">
            <a:schemeClr val="accent1"/>
          </a:lnRef>
          <a:fillRef idx="3">
            <a:schemeClr val="accent1"/>
          </a:fillRef>
          <a:effectRef idx="3">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lang="en-US" sz="1800">
              <a:solidFill>
                <a:srgbClr val="FFFFFF"/>
              </a:solidFill>
            </a:endParaRPr>
          </a:p>
        </p:txBody>
      </p:sp>
      <p:cxnSp>
        <p:nvCxnSpPr>
          <p:cNvPr id="61" name="Straight Connector 60"/>
          <p:cNvCxnSpPr/>
          <p:nvPr/>
        </p:nvCxnSpPr>
        <p:spPr>
          <a:xfrm rot="16200000" flipH="1">
            <a:off x="5753100" y="2191769"/>
            <a:ext cx="882650" cy="806450"/>
          </a:xfrm>
          <a:prstGeom prst="line">
            <a:avLst/>
          </a:prstGeom>
          <a:ln>
            <a:solidFill>
              <a:srgbClr val="E0224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886200" y="2915669"/>
            <a:ext cx="1371600" cy="1066800"/>
          </a:xfrm>
          <a:prstGeom prst="line">
            <a:avLst/>
          </a:prstGeom>
          <a:ln>
            <a:solidFill>
              <a:srgbClr val="E0224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2802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D24C55C-E3BC-4BED-954F-30B8165D2DE5}"/>
              </a:ext>
            </a:extLst>
          </p:cNvPr>
          <p:cNvPicPr>
            <a:picLocks noChangeAspect="1"/>
          </p:cNvPicPr>
          <p:nvPr/>
        </p:nvPicPr>
        <p:blipFill rotWithShape="1">
          <a:blip r:embed="rId3">
            <a:extLst>
              <a:ext uri="{28A0092B-C50C-407E-A947-70E740481C1C}">
                <a14:useLocalDpi xmlns:a14="http://schemas.microsoft.com/office/drawing/2010/main" val="0"/>
              </a:ext>
            </a:extLst>
          </a:blip>
          <a:srcRect t="51637" r="58129" b="33470"/>
          <a:stretch/>
        </p:blipFill>
        <p:spPr>
          <a:xfrm>
            <a:off x="2984154" y="2519518"/>
            <a:ext cx="4900270" cy="976045"/>
          </a:xfrm>
          <a:prstGeom prst="rect">
            <a:avLst/>
          </a:prstGeom>
        </p:spPr>
      </p:pic>
      <p:sp>
        <p:nvSpPr>
          <p:cNvPr id="2" name="Title 1">
            <a:extLst>
              <a:ext uri="{FF2B5EF4-FFF2-40B4-BE49-F238E27FC236}">
                <a16:creationId xmlns:a16="http://schemas.microsoft.com/office/drawing/2014/main" id="{C49A2182-A269-4A72-ABF1-AAEF2BBDF137}"/>
              </a:ext>
            </a:extLst>
          </p:cNvPr>
          <p:cNvSpPr>
            <a:spLocks noGrp="1"/>
          </p:cNvSpPr>
          <p:nvPr>
            <p:ph type="title"/>
          </p:nvPr>
        </p:nvSpPr>
        <p:spPr/>
        <p:txBody>
          <a:bodyPr/>
          <a:lstStyle/>
          <a:p>
            <a:r>
              <a:rPr lang="en-SG" dirty="0"/>
              <a:t>Schedule</a:t>
            </a:r>
          </a:p>
        </p:txBody>
      </p:sp>
      <p:cxnSp>
        <p:nvCxnSpPr>
          <p:cNvPr id="5" name="Straight Connector 4">
            <a:extLst>
              <a:ext uri="{FF2B5EF4-FFF2-40B4-BE49-F238E27FC236}">
                <a16:creationId xmlns:a16="http://schemas.microsoft.com/office/drawing/2014/main" id="{0CE7C9CC-A9C0-4C4D-A0DD-5A975B9CF935}"/>
              </a:ext>
            </a:extLst>
          </p:cNvPr>
          <p:cNvCxnSpPr>
            <a:cxnSpLocks/>
          </p:cNvCxnSpPr>
          <p:nvPr/>
        </p:nvCxnSpPr>
        <p:spPr>
          <a:xfrm>
            <a:off x="5434289" y="3392823"/>
            <a:ext cx="2168585" cy="0"/>
          </a:xfrm>
          <a:prstGeom prst="line">
            <a:avLst/>
          </a:prstGeom>
          <a:ln w="381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228215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spcBef>
                <a:spcPct val="20000"/>
              </a:spcBef>
            </a:pPr>
            <a:r>
              <a:rPr lang="en-US" altLang="en-US">
                <a:ea typeface="ＭＳ Ｐゴシック" charset="-128"/>
              </a:rPr>
              <a:t>Optimization under Uncertainty</a:t>
            </a:r>
          </a:p>
        </p:txBody>
      </p:sp>
      <p:sp>
        <p:nvSpPr>
          <p:cNvPr id="2" name="Content Placeholder 1">
            <a:extLst>
              <a:ext uri="{FF2B5EF4-FFF2-40B4-BE49-F238E27FC236}">
                <a16:creationId xmlns:a16="http://schemas.microsoft.com/office/drawing/2014/main" id="{7D0587F1-C6B8-4F31-A9C6-7AECA31F39CB}"/>
              </a:ext>
            </a:extLst>
          </p:cNvPr>
          <p:cNvSpPr>
            <a:spLocks noGrp="1"/>
          </p:cNvSpPr>
          <p:nvPr>
            <p:ph idx="1"/>
          </p:nvPr>
        </p:nvSpPr>
        <p:spPr/>
        <p:txBody>
          <a:bodyPr/>
          <a:lstStyle/>
          <a:p>
            <a:endParaRPr lang="en-SG" dirty="0"/>
          </a:p>
          <a:p>
            <a:endParaRPr lang="en-SG" dirty="0"/>
          </a:p>
          <a:p>
            <a:endParaRPr lang="en-SG" dirty="0"/>
          </a:p>
          <a:p>
            <a:pPr marL="0" indent="0">
              <a:buNone/>
            </a:pPr>
            <a:endParaRPr lang="en-SG" dirty="0"/>
          </a:p>
          <a:p>
            <a:r>
              <a:rPr lang="en-US" altLang="zh-CN" dirty="0"/>
              <a:t>Parameters of the model </a:t>
            </a:r>
            <a:r>
              <a:rPr lang="en-US" altLang="zh-CN" b="1" i="1" dirty="0">
                <a:latin typeface="Times New Roman" panose="02020603050405020304" pitchFamily="18" charset="0"/>
                <a:cs typeface="Times New Roman" panose="02020603050405020304" pitchFamily="18" charset="0"/>
              </a:rPr>
              <a:t>c</a:t>
            </a:r>
            <a:r>
              <a:rPr lang="en-US" altLang="zh-CN" dirty="0"/>
              <a:t>, </a:t>
            </a:r>
            <a:r>
              <a:rPr lang="en-US" altLang="zh-CN" b="1" i="1" dirty="0">
                <a:latin typeface="Times New Roman" panose="02020603050405020304" pitchFamily="18" charset="0"/>
                <a:cs typeface="Times New Roman" panose="02020603050405020304" pitchFamily="18" charset="0"/>
              </a:rPr>
              <a:t>A</a:t>
            </a:r>
            <a:r>
              <a:rPr lang="en-US" altLang="zh-CN" dirty="0"/>
              <a:t>, and </a:t>
            </a:r>
            <a:r>
              <a:rPr lang="en-US" altLang="zh-CN" b="1" i="1" dirty="0">
                <a:latin typeface="Times New Roman" panose="02020603050405020304" pitchFamily="18" charset="0"/>
                <a:cs typeface="Times New Roman" panose="02020603050405020304" pitchFamily="18" charset="0"/>
              </a:rPr>
              <a:t>b</a:t>
            </a:r>
            <a:r>
              <a:rPr lang="en-US" altLang="zh-CN" dirty="0"/>
              <a:t> may be uncertain when decision </a:t>
            </a:r>
            <a:r>
              <a:rPr lang="en-US" altLang="zh-CN" b="1" i="1" dirty="0">
                <a:latin typeface="Times New Roman" panose="02020603050405020304" pitchFamily="18" charset="0"/>
                <a:cs typeface="Times New Roman" panose="02020603050405020304" pitchFamily="18" charset="0"/>
              </a:rPr>
              <a:t>x</a:t>
            </a:r>
            <a:r>
              <a:rPr lang="en-US" altLang="zh-CN" dirty="0"/>
              <a:t> is made</a:t>
            </a:r>
          </a:p>
          <a:p>
            <a:r>
              <a:rPr lang="en-US" dirty="0"/>
              <a:t>How would one describe uncertainty?</a:t>
            </a:r>
          </a:p>
          <a:p>
            <a:r>
              <a:rPr lang="en-US" dirty="0"/>
              <a:t>How would one evaluate the “best” solution under uncertainty?</a:t>
            </a:r>
            <a:endParaRPr lang="en-SG" dirty="0"/>
          </a:p>
        </p:txBody>
      </p:sp>
      <p:pic>
        <p:nvPicPr>
          <p:cNvPr id="819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95520" y="1804670"/>
            <a:ext cx="2316480" cy="12306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ECE784EE-414B-C644-B263-A510C7ED043E}"/>
                  </a:ext>
                </a:extLst>
              </p14:cNvPr>
              <p14:cNvContentPartPr/>
              <p14:nvPr/>
            </p14:nvContentPartPr>
            <p14:xfrm>
              <a:off x="361800" y="1080360"/>
              <a:ext cx="10709640" cy="2764080"/>
            </p14:xfrm>
          </p:contentPart>
        </mc:Choice>
        <mc:Fallback>
          <p:pic>
            <p:nvPicPr>
              <p:cNvPr id="3" name="Ink 2">
                <a:extLst>
                  <a:ext uri="{FF2B5EF4-FFF2-40B4-BE49-F238E27FC236}">
                    <a16:creationId xmlns:a16="http://schemas.microsoft.com/office/drawing/2014/main" id="{ECE784EE-414B-C644-B263-A510C7ED043E}"/>
                  </a:ext>
                </a:extLst>
              </p:cNvPr>
              <p:cNvPicPr/>
              <p:nvPr/>
            </p:nvPicPr>
            <p:blipFill>
              <a:blip r:embed="rId5"/>
              <a:stretch>
                <a:fillRect/>
              </a:stretch>
            </p:blipFill>
            <p:spPr>
              <a:xfrm>
                <a:off x="352440" y="1071000"/>
                <a:ext cx="10728360" cy="27828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a:ea typeface="MS PGothic" charset="-128"/>
              </a:rPr>
              <a:t>Facets of Uncertainty</a:t>
            </a:r>
          </a:p>
        </p:txBody>
      </p:sp>
      <p:sp>
        <p:nvSpPr>
          <p:cNvPr id="13315" name="Rectangle 3"/>
          <p:cNvSpPr>
            <a:spLocks noGrp="1" noChangeArrowheads="1"/>
          </p:cNvSpPr>
          <p:nvPr>
            <p:ph idx="1"/>
          </p:nvPr>
        </p:nvSpPr>
        <p:spPr bwMode="auto"/>
        <p:txBody>
          <a:bodyPr vert="horz" wrap="square" lIns="91440" tIns="45720" rIns="91440" bIns="45720" numCol="1" rtlCol="0" anchor="t" anchorCtr="0" compatLnSpc="1">
            <a:prstTxWarp prst="textNoShape">
              <a:avLst/>
            </a:prstTxWarp>
            <a:normAutofit/>
          </a:bodyPr>
          <a:lstStyle/>
          <a:p>
            <a:pPr eaLnBrk="1" hangingPunct="1">
              <a:defRPr/>
            </a:pPr>
            <a:r>
              <a:rPr lang="en-US" dirty="0">
                <a:solidFill>
                  <a:srgbClr val="00B050"/>
                </a:solidFill>
                <a:ea typeface="MS PGothic" charset="0"/>
              </a:rPr>
              <a:t>Risk</a:t>
            </a:r>
            <a:r>
              <a:rPr lang="en-US" dirty="0">
                <a:ea typeface="MS PGothic" charset="0"/>
              </a:rPr>
              <a:t>: Uncertainty </a:t>
            </a:r>
            <a:r>
              <a:rPr lang="en-US" dirty="0">
                <a:solidFill>
                  <a:srgbClr val="00B050"/>
                </a:solidFill>
                <a:ea typeface="MS PGothic" charset="0"/>
              </a:rPr>
              <a:t>with</a:t>
            </a:r>
            <a:r>
              <a:rPr lang="en-US" dirty="0">
                <a:ea typeface="MS PGothic" charset="0"/>
              </a:rPr>
              <a:t> known frequency of occurrence</a:t>
            </a:r>
          </a:p>
          <a:p>
            <a:pPr eaLnBrk="1" hangingPunct="1">
              <a:defRPr/>
            </a:pPr>
            <a:r>
              <a:rPr lang="en-US" dirty="0">
                <a:solidFill>
                  <a:srgbClr val="2E2D67"/>
                </a:solidFill>
                <a:ea typeface="MS PGothic" charset="0"/>
              </a:rPr>
              <a:t>Ambiguity</a:t>
            </a:r>
            <a:r>
              <a:rPr lang="en-US" dirty="0">
                <a:ea typeface="MS PGothic" charset="0"/>
              </a:rPr>
              <a:t>: Uncertainty </a:t>
            </a:r>
            <a:r>
              <a:rPr lang="en-US" dirty="0">
                <a:solidFill>
                  <a:srgbClr val="2E2D67"/>
                </a:solidFill>
                <a:ea typeface="MS PGothic" charset="0"/>
              </a:rPr>
              <a:t>without</a:t>
            </a:r>
            <a:r>
              <a:rPr lang="en-US" dirty="0">
                <a:ea typeface="MS PGothic" charset="0"/>
              </a:rPr>
              <a:t> known frequency of occurrence</a:t>
            </a:r>
          </a:p>
          <a:p>
            <a:pPr lvl="1" eaLnBrk="1" hangingPunct="1">
              <a:defRPr/>
            </a:pPr>
            <a:r>
              <a:rPr lang="en-US" dirty="0">
                <a:ea typeface="MS PGothic" charset="0"/>
              </a:rPr>
              <a:t>Also known as </a:t>
            </a:r>
            <a:r>
              <a:rPr lang="en-US" dirty="0" err="1">
                <a:solidFill>
                  <a:srgbClr val="E02246"/>
                </a:solidFill>
                <a:ea typeface="MS PGothic" charset="0"/>
              </a:rPr>
              <a:t>Knightian</a:t>
            </a:r>
            <a:r>
              <a:rPr lang="en-US" dirty="0">
                <a:solidFill>
                  <a:srgbClr val="E02246"/>
                </a:solidFill>
                <a:ea typeface="MS PGothic" charset="0"/>
              </a:rPr>
              <a:t> uncertainty</a:t>
            </a:r>
            <a:r>
              <a:rPr lang="en-US" dirty="0">
                <a:solidFill>
                  <a:srgbClr val="FF6600"/>
                </a:solidFill>
                <a:ea typeface="MS PGothic" charset="0"/>
              </a:rPr>
              <a:t>, </a:t>
            </a:r>
            <a:r>
              <a:rPr lang="en-US" dirty="0">
                <a:ea typeface="MS PGothic" charset="0"/>
              </a:rPr>
              <a:t>due to economist Frank Knight (1885-1972)</a:t>
            </a:r>
          </a:p>
          <a:p>
            <a:pPr marL="457200" lvl="1" indent="0">
              <a:buNone/>
              <a:defRPr/>
            </a:pPr>
            <a:endParaRPr lang="en-US" dirty="0">
              <a:solidFill>
                <a:srgbClr val="FF6600"/>
              </a:solidFill>
              <a:ea typeface="MS PGothic" charset="0"/>
            </a:endParaRPr>
          </a:p>
          <a:p>
            <a:pPr lvl="1" eaLnBrk="1" hangingPunct="1">
              <a:buFontTx/>
              <a:buNone/>
              <a:defRPr/>
            </a:pPr>
            <a:endParaRPr lang="en-US" dirty="0"/>
          </a:p>
          <a:p>
            <a:pPr lvl="2" eaLnBrk="1" hangingPunct="1">
              <a:buFontTx/>
              <a:buNone/>
              <a:defRPr/>
            </a:pPr>
            <a:endParaRPr lang="en-US" dirty="0"/>
          </a:p>
          <a:p>
            <a:pPr lvl="1" eaLnBrk="1" hangingPunct="1">
              <a:lnSpc>
                <a:spcPct val="90000"/>
              </a:lnSpc>
              <a:buFontTx/>
              <a:buNone/>
              <a:defRPr/>
            </a:pPr>
            <a:endParaRPr lang="en-US"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5343A35-AF77-4347-B153-6952721406EB}"/>
                  </a:ext>
                </a:extLst>
              </p14:cNvPr>
              <p14:cNvContentPartPr/>
              <p14:nvPr/>
            </p14:nvContentPartPr>
            <p14:xfrm>
              <a:off x="160920" y="848160"/>
              <a:ext cx="8655120" cy="2536560"/>
            </p14:xfrm>
          </p:contentPart>
        </mc:Choice>
        <mc:Fallback>
          <p:pic>
            <p:nvPicPr>
              <p:cNvPr id="2" name="Ink 1">
                <a:extLst>
                  <a:ext uri="{FF2B5EF4-FFF2-40B4-BE49-F238E27FC236}">
                    <a16:creationId xmlns:a16="http://schemas.microsoft.com/office/drawing/2014/main" id="{75343A35-AF77-4347-B153-6952721406EB}"/>
                  </a:ext>
                </a:extLst>
              </p:cNvPr>
              <p:cNvPicPr/>
              <p:nvPr/>
            </p:nvPicPr>
            <p:blipFill>
              <a:blip r:embed="rId4"/>
              <a:stretch>
                <a:fillRect/>
              </a:stretch>
            </p:blipFill>
            <p:spPr>
              <a:xfrm>
                <a:off x="151560" y="838800"/>
                <a:ext cx="8673840" cy="2555280"/>
              </a:xfrm>
              <a:prstGeom prst="rect">
                <a:avLst/>
              </a:prstGeom>
            </p:spPr>
          </p:pic>
        </mc:Fallback>
      </mc:AlternateContent>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0000"/>
          </a:bodyPr>
          <a:lstStyle/>
          <a:p>
            <a:r>
              <a:rPr lang="en-US" altLang="en-US">
                <a:ea typeface="MS PGothic" charset="-128"/>
              </a:rPr>
              <a:t>Facets of Uncertainty: Risk</a:t>
            </a:r>
            <a:br>
              <a:rPr lang="en-US" altLang="en-US">
                <a:ea typeface="MS PGothic" charset="-128"/>
              </a:rPr>
            </a:br>
            <a:endParaRPr lang="en-US" altLang="en-US">
              <a:ea typeface="MS PGothic" charset="-128"/>
            </a:endParaRPr>
          </a:p>
        </p:txBody>
      </p:sp>
      <p:sp>
        <p:nvSpPr>
          <p:cNvPr id="14337" name="Rectangle 3"/>
          <p:cNvSpPr>
            <a:spLocks noGrp="1" noChangeArrowheads="1"/>
          </p:cNvSpPr>
          <p:nvPr>
            <p:ph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defRPr/>
            </a:pPr>
            <a:r>
              <a:rPr lang="en-US" altLang="en-US" dirty="0">
                <a:ea typeface="MS PGothic" charset="-128"/>
              </a:rPr>
              <a:t>Uncertainty described via </a:t>
            </a:r>
            <a:r>
              <a:rPr lang="en-US" altLang="en-US" dirty="0">
                <a:solidFill>
                  <a:srgbClr val="E02246"/>
                </a:solidFill>
                <a:ea typeface="MS PGothic" charset="-128"/>
              </a:rPr>
              <a:t>Random Variables</a:t>
            </a:r>
          </a:p>
          <a:p>
            <a:pPr lvl="1" eaLnBrk="1" hangingPunct="1">
              <a:defRPr/>
            </a:pPr>
            <a:r>
              <a:rPr lang="en-US" altLang="en-US" dirty="0"/>
              <a:t>Widely accepted method in math/statistics</a:t>
            </a:r>
          </a:p>
          <a:p>
            <a:pPr lvl="1" eaLnBrk="1" hangingPunct="1">
              <a:defRPr/>
            </a:pPr>
            <a:r>
              <a:rPr lang="en-US" altLang="en-US" dirty="0"/>
              <a:t>Characterized by </a:t>
            </a:r>
          </a:p>
          <a:p>
            <a:pPr lvl="2" eaLnBrk="1" hangingPunct="1">
              <a:defRPr/>
            </a:pPr>
            <a:r>
              <a:rPr lang="en-US" altLang="en-US" dirty="0"/>
              <a:t>Sample space (all possible outcomes, usually exponential or infinite)</a:t>
            </a:r>
          </a:p>
          <a:p>
            <a:pPr lvl="2" eaLnBrk="1" hangingPunct="1">
              <a:defRPr/>
            </a:pPr>
            <a:r>
              <a:rPr lang="en-US" altLang="en-US" dirty="0"/>
              <a:t>Distributions (probability of outcome)</a:t>
            </a:r>
          </a:p>
          <a:p>
            <a:pPr lvl="1" eaLnBrk="1" hangingPunct="1">
              <a:defRPr/>
            </a:pPr>
            <a:r>
              <a:rPr lang="en-US" altLang="en-US" dirty="0"/>
              <a:t>Optimize via Stochastic Programming</a:t>
            </a:r>
          </a:p>
          <a:p>
            <a:pPr marL="457200" lvl="1" indent="0">
              <a:buNone/>
              <a:defRPr/>
            </a:pPr>
            <a:endParaRPr lang="en-US" altLang="en-US" dirty="0"/>
          </a:p>
          <a:p>
            <a:pPr lvl="2" eaLnBrk="1" hangingPunct="1">
              <a:buFontTx/>
              <a:buNone/>
              <a:defRPr/>
            </a:pPr>
            <a:endParaRPr lang="en-US" altLang="en-US" dirty="0"/>
          </a:p>
        </p:txBody>
      </p:sp>
      <p:grpSp>
        <p:nvGrpSpPr>
          <p:cNvPr id="12291" name="Group 1"/>
          <p:cNvGrpSpPr>
            <a:grpSpLocks/>
          </p:cNvGrpSpPr>
          <p:nvPr/>
        </p:nvGrpSpPr>
        <p:grpSpPr bwMode="auto">
          <a:xfrm>
            <a:off x="7696200" y="4038600"/>
            <a:ext cx="2743200" cy="2209800"/>
            <a:chOff x="2362200" y="1371600"/>
            <a:chExt cx="3478213" cy="2971800"/>
          </a:xfrm>
        </p:grpSpPr>
        <p:pic>
          <p:nvPicPr>
            <p:cNvPr id="12292" name="Picture 4" descr="txp_fig"/>
            <p:cNvPicPr>
              <a:picLocks noChangeAspect="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257800" y="1371600"/>
              <a:ext cx="569913"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Oval 4"/>
            <p:cNvSpPr/>
            <p:nvPr/>
          </p:nvSpPr>
          <p:spPr>
            <a:xfrm>
              <a:off x="4800600" y="1447800"/>
              <a:ext cx="304800" cy="304800"/>
            </a:xfrm>
            <a:prstGeom prst="ellipse">
              <a:avLst/>
            </a:prstGeom>
            <a:solidFill>
              <a:srgbClr val="E02246"/>
            </a:solidFill>
            <a:ln>
              <a:solidFill>
                <a:srgbClr val="E02246"/>
              </a:solidFill>
            </a:ln>
          </p:spPr>
          <p:style>
            <a:lnRef idx="0">
              <a:schemeClr val="accent1"/>
            </a:lnRef>
            <a:fillRef idx="3">
              <a:schemeClr val="accent1"/>
            </a:fillRef>
            <a:effectRef idx="3">
              <a:schemeClr val="accent1"/>
            </a:effectRef>
            <a:fontRef idx="minor">
              <a:schemeClr val="lt1"/>
            </a:fontRef>
          </p:style>
          <p:txBody>
            <a:bodyPr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endParaRPr lang="en-US">
                <a:solidFill>
                  <a:srgbClr val="FFFFFF"/>
                </a:solidFill>
              </a:endParaRPr>
            </a:p>
          </p:txBody>
        </p:sp>
        <p:sp>
          <p:nvSpPr>
            <p:cNvPr id="6" name="Oval 5"/>
            <p:cNvSpPr/>
            <p:nvPr/>
          </p:nvSpPr>
          <p:spPr>
            <a:xfrm>
              <a:off x="2362200" y="2590800"/>
              <a:ext cx="609600" cy="609600"/>
            </a:xfrm>
            <a:prstGeom prst="ellipse">
              <a:avLst/>
            </a:prstGeom>
            <a:solidFill>
              <a:srgbClr val="E02246"/>
            </a:solidFill>
            <a:ln>
              <a:solidFill>
                <a:srgbClr val="E02246"/>
              </a:solidFill>
            </a:ln>
          </p:spPr>
          <p:style>
            <a:lnRef idx="0">
              <a:schemeClr val="accent1"/>
            </a:lnRef>
            <a:fillRef idx="3">
              <a:schemeClr val="accent1"/>
            </a:fillRef>
            <a:effectRef idx="3">
              <a:schemeClr val="accent1"/>
            </a:effectRef>
            <a:fontRef idx="minor">
              <a:schemeClr val="lt1"/>
            </a:fontRef>
          </p:style>
          <p:txBody>
            <a:bodyPr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endParaRPr lang="en-US">
                <a:solidFill>
                  <a:srgbClr val="FFFFFF"/>
                </a:solidFill>
              </a:endParaRPr>
            </a:p>
          </p:txBody>
        </p:sp>
        <p:pic>
          <p:nvPicPr>
            <p:cNvPr id="12299" name="Picture 15" descr="txp_fig"/>
            <p:cNvPicPr>
              <a:picLocks noChangeAspect="1"/>
            </p:cNvPicPr>
            <p:nvPr>
              <p:custDataLst>
                <p:tags r:id="rId2"/>
              </p:custDataLst>
            </p:nvPr>
          </p:nvPicPr>
          <p:blipFill>
            <a:blip r:embed="rId14">
              <a:extLst>
                <a:ext uri="{28A0092B-C50C-407E-A947-70E740481C1C}">
                  <a14:useLocalDpi xmlns:a14="http://schemas.microsoft.com/office/drawing/2010/main" val="0"/>
                </a:ext>
              </a:extLst>
            </a:blip>
            <a:srcRect/>
            <a:stretch>
              <a:fillRect/>
            </a:stretch>
          </p:blipFill>
          <p:spPr bwMode="auto">
            <a:xfrm>
              <a:off x="5257800" y="2057400"/>
              <a:ext cx="569913"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Oval 7"/>
            <p:cNvSpPr/>
            <p:nvPr/>
          </p:nvSpPr>
          <p:spPr>
            <a:xfrm>
              <a:off x="4800600" y="2133600"/>
              <a:ext cx="304800" cy="304800"/>
            </a:xfrm>
            <a:prstGeom prst="ellipse">
              <a:avLst/>
            </a:prstGeom>
            <a:solidFill>
              <a:srgbClr val="E02246"/>
            </a:solidFill>
            <a:ln>
              <a:solidFill>
                <a:srgbClr val="E02246"/>
              </a:solidFill>
            </a:ln>
          </p:spPr>
          <p:style>
            <a:lnRef idx="0">
              <a:schemeClr val="accent1"/>
            </a:lnRef>
            <a:fillRef idx="3">
              <a:schemeClr val="accent1"/>
            </a:fillRef>
            <a:effectRef idx="3">
              <a:schemeClr val="accent1"/>
            </a:effectRef>
            <a:fontRef idx="minor">
              <a:schemeClr val="lt1"/>
            </a:fontRef>
          </p:style>
          <p:txBody>
            <a:bodyPr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endParaRPr lang="en-US">
                <a:solidFill>
                  <a:srgbClr val="FFFFFF"/>
                </a:solidFill>
              </a:endParaRPr>
            </a:p>
          </p:txBody>
        </p:sp>
        <p:pic>
          <p:nvPicPr>
            <p:cNvPr id="12303" name="Picture 16" descr="txp_fig"/>
            <p:cNvPicPr>
              <a:picLocks noChangeAspect="1"/>
            </p:cNvPicPr>
            <p:nvPr>
              <p:custDataLst>
                <p:tags r:id="rId3"/>
              </p:custDataLst>
            </p:nvPr>
          </p:nvPicPr>
          <p:blipFill>
            <a:blip r:embed="rId15">
              <a:extLst>
                <a:ext uri="{28A0092B-C50C-407E-A947-70E740481C1C}">
                  <a14:useLocalDpi xmlns:a14="http://schemas.microsoft.com/office/drawing/2010/main" val="0"/>
                </a:ext>
              </a:extLst>
            </a:blip>
            <a:srcRect/>
            <a:stretch>
              <a:fillRect/>
            </a:stretch>
          </p:blipFill>
          <p:spPr bwMode="auto">
            <a:xfrm>
              <a:off x="5257800" y="2667000"/>
              <a:ext cx="569913"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Oval 9"/>
            <p:cNvSpPr/>
            <p:nvPr/>
          </p:nvSpPr>
          <p:spPr>
            <a:xfrm>
              <a:off x="4800600" y="2743200"/>
              <a:ext cx="304800" cy="304800"/>
            </a:xfrm>
            <a:prstGeom prst="ellipse">
              <a:avLst/>
            </a:prstGeom>
            <a:solidFill>
              <a:srgbClr val="E02246"/>
            </a:solidFill>
            <a:ln>
              <a:solidFill>
                <a:srgbClr val="E02246"/>
              </a:solidFill>
            </a:ln>
          </p:spPr>
          <p:style>
            <a:lnRef idx="0">
              <a:schemeClr val="accent1"/>
            </a:lnRef>
            <a:fillRef idx="3">
              <a:schemeClr val="accent1"/>
            </a:fillRef>
            <a:effectRef idx="3">
              <a:schemeClr val="accent1"/>
            </a:effectRef>
            <a:fontRef idx="minor">
              <a:schemeClr val="lt1"/>
            </a:fontRef>
          </p:style>
          <p:txBody>
            <a:bodyPr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endParaRPr lang="en-US">
                <a:solidFill>
                  <a:srgbClr val="FFFFFF"/>
                </a:solidFill>
              </a:endParaRPr>
            </a:p>
          </p:txBody>
        </p:sp>
        <p:pic>
          <p:nvPicPr>
            <p:cNvPr id="12307" name="Picture 18" descr="txp_fig"/>
            <p:cNvPicPr>
              <a:picLocks noChangeAspect="1"/>
            </p:cNvPicPr>
            <p:nvPr>
              <p:custDataLst>
                <p:tags r:id="rId4"/>
              </p:custDataLst>
            </p:nvPr>
          </p:nvPicPr>
          <p:blipFill>
            <a:blip r:embed="rId16">
              <a:extLst>
                <a:ext uri="{28A0092B-C50C-407E-A947-70E740481C1C}">
                  <a14:useLocalDpi xmlns:a14="http://schemas.microsoft.com/office/drawing/2010/main" val="0"/>
                </a:ext>
              </a:extLst>
            </a:blip>
            <a:srcRect/>
            <a:stretch>
              <a:fillRect/>
            </a:stretch>
          </p:blipFill>
          <p:spPr bwMode="auto">
            <a:xfrm>
              <a:off x="5245100" y="3276600"/>
              <a:ext cx="595313"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Oval 11"/>
            <p:cNvSpPr/>
            <p:nvPr/>
          </p:nvSpPr>
          <p:spPr>
            <a:xfrm>
              <a:off x="4800600" y="3352800"/>
              <a:ext cx="304800" cy="304800"/>
            </a:xfrm>
            <a:prstGeom prst="ellipse">
              <a:avLst/>
            </a:prstGeom>
            <a:solidFill>
              <a:srgbClr val="E02246"/>
            </a:solidFill>
            <a:ln>
              <a:solidFill>
                <a:srgbClr val="E02246"/>
              </a:solidFill>
            </a:ln>
          </p:spPr>
          <p:style>
            <a:lnRef idx="0">
              <a:schemeClr val="accent1"/>
            </a:lnRef>
            <a:fillRef idx="3">
              <a:schemeClr val="accent1"/>
            </a:fillRef>
            <a:effectRef idx="3">
              <a:schemeClr val="accent1"/>
            </a:effectRef>
            <a:fontRef idx="minor">
              <a:schemeClr val="lt1"/>
            </a:fontRef>
          </p:style>
          <p:txBody>
            <a:bodyPr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endParaRPr lang="en-US">
                <a:solidFill>
                  <a:srgbClr val="FFFFFF"/>
                </a:solidFill>
              </a:endParaRPr>
            </a:p>
          </p:txBody>
        </p:sp>
        <p:pic>
          <p:nvPicPr>
            <p:cNvPr id="12311" name="Picture 36" descr="txp_fig"/>
            <p:cNvPicPr>
              <a:picLocks noChangeAspect="1"/>
            </p:cNvPicPr>
            <p:nvPr>
              <p:custDataLst>
                <p:tags r:id="rId5"/>
              </p:custDataLst>
            </p:nvPr>
          </p:nvPicPr>
          <p:blipFill>
            <a:blip r:embed="rId17">
              <a:extLst>
                <a:ext uri="{28A0092B-C50C-407E-A947-70E740481C1C}">
                  <a14:useLocalDpi xmlns:a14="http://schemas.microsoft.com/office/drawing/2010/main" val="0"/>
                </a:ext>
              </a:extLst>
            </a:blip>
            <a:srcRect/>
            <a:stretch>
              <a:fillRect/>
            </a:stretch>
          </p:blipFill>
          <p:spPr bwMode="auto">
            <a:xfrm>
              <a:off x="5257800" y="3962400"/>
              <a:ext cx="569913"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Oval 13"/>
            <p:cNvSpPr/>
            <p:nvPr/>
          </p:nvSpPr>
          <p:spPr>
            <a:xfrm>
              <a:off x="4800600" y="4038600"/>
              <a:ext cx="304800" cy="304800"/>
            </a:xfrm>
            <a:prstGeom prst="ellipse">
              <a:avLst/>
            </a:prstGeom>
            <a:solidFill>
              <a:srgbClr val="E02246"/>
            </a:solidFill>
            <a:ln>
              <a:solidFill>
                <a:srgbClr val="E02246"/>
              </a:solidFill>
            </a:ln>
          </p:spPr>
          <p:style>
            <a:lnRef idx="0">
              <a:schemeClr val="accent1"/>
            </a:lnRef>
            <a:fillRef idx="3">
              <a:schemeClr val="accent1"/>
            </a:fillRef>
            <a:effectRef idx="3">
              <a:schemeClr val="accent1"/>
            </a:effectRef>
            <a:fontRef idx="minor">
              <a:schemeClr val="lt1"/>
            </a:fontRef>
          </p:style>
          <p:txBody>
            <a:bodyPr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endParaRPr lang="en-US">
                <a:solidFill>
                  <a:srgbClr val="FFFFFF"/>
                </a:solidFill>
              </a:endParaRPr>
            </a:p>
          </p:txBody>
        </p:sp>
        <p:cxnSp>
          <p:nvCxnSpPr>
            <p:cNvPr id="15" name="Straight Connector 14"/>
            <p:cNvCxnSpPr/>
            <p:nvPr/>
          </p:nvCxnSpPr>
          <p:spPr>
            <a:xfrm>
              <a:off x="3048584" y="2895928"/>
              <a:ext cx="1751184" cy="0"/>
            </a:xfrm>
            <a:prstGeom prst="line">
              <a:avLst/>
            </a:prstGeom>
            <a:solidFill>
              <a:srgbClr val="E02246"/>
            </a:solidFill>
            <a:ln>
              <a:solidFill>
                <a:srgbClr val="E0224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048584" y="2895928"/>
              <a:ext cx="1751184" cy="608451"/>
            </a:xfrm>
            <a:prstGeom prst="line">
              <a:avLst/>
            </a:prstGeom>
            <a:solidFill>
              <a:srgbClr val="E02246"/>
            </a:solidFill>
            <a:ln>
              <a:solidFill>
                <a:srgbClr val="E0224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048584" y="2895928"/>
              <a:ext cx="1751184" cy="1295893"/>
            </a:xfrm>
            <a:prstGeom prst="line">
              <a:avLst/>
            </a:prstGeom>
            <a:solidFill>
              <a:srgbClr val="E02246"/>
            </a:solidFill>
            <a:ln>
              <a:solidFill>
                <a:srgbClr val="E0224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048584" y="1708916"/>
              <a:ext cx="1795466" cy="1187012"/>
            </a:xfrm>
            <a:prstGeom prst="line">
              <a:avLst/>
            </a:prstGeom>
            <a:solidFill>
              <a:srgbClr val="E02246"/>
            </a:solidFill>
            <a:ln>
              <a:solidFill>
                <a:srgbClr val="E0224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048584" y="2362200"/>
              <a:ext cx="1751184" cy="533728"/>
            </a:xfrm>
            <a:prstGeom prst="line">
              <a:avLst/>
            </a:prstGeom>
            <a:solidFill>
              <a:srgbClr val="E02246"/>
            </a:solidFill>
            <a:ln>
              <a:solidFill>
                <a:srgbClr val="E02246"/>
              </a:solidFill>
            </a:ln>
          </p:spPr>
          <p:style>
            <a:lnRef idx="1">
              <a:schemeClr val="accent1"/>
            </a:lnRef>
            <a:fillRef idx="0">
              <a:schemeClr val="accent1"/>
            </a:fillRef>
            <a:effectRef idx="0">
              <a:schemeClr val="accent1"/>
            </a:effectRef>
            <a:fontRef idx="minor">
              <a:schemeClr val="tx1"/>
            </a:fontRef>
          </p:style>
        </p:cxnSp>
        <p:pic>
          <p:nvPicPr>
            <p:cNvPr id="12320" name="Picture 39" descr="txp_fig"/>
            <p:cNvPicPr>
              <a:picLocks noChangeAspect="1"/>
            </p:cNvPicPr>
            <p:nvPr>
              <p:custDataLst>
                <p:tags r:id="rId6"/>
              </p:custDataLst>
            </p:nvPr>
          </p:nvPicPr>
          <p:blipFill>
            <a:blip r:embed="rId18">
              <a:extLst>
                <a:ext uri="{28A0092B-C50C-407E-A947-70E740481C1C}">
                  <a14:useLocalDpi xmlns:a14="http://schemas.microsoft.com/office/drawing/2010/main" val="0"/>
                </a:ext>
              </a:extLst>
            </a:blip>
            <a:srcRect/>
            <a:stretch>
              <a:fillRect/>
            </a:stretch>
          </p:blipFill>
          <p:spPr bwMode="auto">
            <a:xfrm>
              <a:off x="3810000" y="1981200"/>
              <a:ext cx="22860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21" name="Picture 41"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262438" y="2286000"/>
              <a:ext cx="238125"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22" name="Picture 43" descr="txp_fig"/>
            <p:cNvPicPr>
              <a:picLocks noChangeAspect="1"/>
            </p:cNvPicPr>
            <p:nvPr>
              <p:custDataLst>
                <p:tags r:id="rId8"/>
              </p:custDataLst>
            </p:nvPr>
          </p:nvPicPr>
          <p:blipFill>
            <a:blip r:embed="rId20">
              <a:extLst>
                <a:ext uri="{28A0092B-C50C-407E-A947-70E740481C1C}">
                  <a14:useLocalDpi xmlns:a14="http://schemas.microsoft.com/office/drawing/2010/main" val="0"/>
                </a:ext>
              </a:extLst>
            </a:blip>
            <a:srcRect/>
            <a:stretch>
              <a:fillRect/>
            </a:stretch>
          </p:blipFill>
          <p:spPr bwMode="auto">
            <a:xfrm>
              <a:off x="4267200" y="2743200"/>
              <a:ext cx="238125"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23" name="Picture 45" descr="txp_fig"/>
            <p:cNvPicPr>
              <a:picLocks noChangeAspect="1"/>
            </p:cNvPicPr>
            <p:nvPr>
              <p:custDataLst>
                <p:tags r:id="rId9"/>
              </p:custDataLst>
            </p:nvPr>
          </p:nvPicPr>
          <p:blipFill>
            <a:blip r:embed="rId21">
              <a:extLst>
                <a:ext uri="{28A0092B-C50C-407E-A947-70E740481C1C}">
                  <a14:useLocalDpi xmlns:a14="http://schemas.microsoft.com/office/drawing/2010/main" val="0"/>
                </a:ext>
              </a:extLst>
            </a:blip>
            <a:srcRect/>
            <a:stretch>
              <a:fillRect/>
            </a:stretch>
          </p:blipFill>
          <p:spPr bwMode="auto">
            <a:xfrm>
              <a:off x="4191000" y="3124200"/>
              <a:ext cx="238125"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24" name="Picture 47" descr="txp_fig"/>
            <p:cNvPicPr>
              <a:picLocks noChangeAspect="1"/>
            </p:cNvPicPr>
            <p:nvPr>
              <p:custDataLst>
                <p:tags r:id="rId10"/>
              </p:custDataLst>
            </p:nvPr>
          </p:nvPicPr>
          <p:blipFill>
            <a:blip r:embed="rId22">
              <a:extLst>
                <a:ext uri="{28A0092B-C50C-407E-A947-70E740481C1C}">
                  <a14:useLocalDpi xmlns:a14="http://schemas.microsoft.com/office/drawing/2010/main" val="0"/>
                </a:ext>
              </a:extLst>
            </a:blip>
            <a:srcRect/>
            <a:stretch>
              <a:fillRect/>
            </a:stretch>
          </p:blipFill>
          <p:spPr bwMode="auto">
            <a:xfrm>
              <a:off x="4038600" y="3581400"/>
              <a:ext cx="238125"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mc:AlternateContent xmlns:mc="http://schemas.openxmlformats.org/markup-compatibility/2006">
        <mc:Choice xmlns:p14="http://schemas.microsoft.com/office/powerpoint/2010/main" Requires="p14">
          <p:contentPart p14:bwMode="auto" r:id="rId23">
            <p14:nvContentPartPr>
              <p14:cNvPr id="2" name="Ink 1">
                <a:extLst>
                  <a:ext uri="{FF2B5EF4-FFF2-40B4-BE49-F238E27FC236}">
                    <a16:creationId xmlns:a16="http://schemas.microsoft.com/office/drawing/2014/main" id="{5932403B-8C80-4E43-9A9B-8995B080ADCA}"/>
                  </a:ext>
                </a:extLst>
              </p14:cNvPr>
              <p14:cNvContentPartPr/>
              <p14:nvPr/>
            </p14:nvContentPartPr>
            <p14:xfrm>
              <a:off x="1652400" y="3598560"/>
              <a:ext cx="4604760" cy="63000"/>
            </p14:xfrm>
          </p:contentPart>
        </mc:Choice>
        <mc:Fallback>
          <p:pic>
            <p:nvPicPr>
              <p:cNvPr id="2" name="Ink 1">
                <a:extLst>
                  <a:ext uri="{FF2B5EF4-FFF2-40B4-BE49-F238E27FC236}">
                    <a16:creationId xmlns:a16="http://schemas.microsoft.com/office/drawing/2014/main" id="{5932403B-8C80-4E43-9A9B-8995B080ADCA}"/>
                  </a:ext>
                </a:extLst>
              </p:cNvPr>
              <p:cNvPicPr/>
              <p:nvPr/>
            </p:nvPicPr>
            <p:blipFill>
              <a:blip r:embed="rId24"/>
              <a:stretch>
                <a:fillRect/>
              </a:stretch>
            </p:blipFill>
            <p:spPr>
              <a:xfrm>
                <a:off x="1643040" y="3589200"/>
                <a:ext cx="4623480" cy="81720"/>
              </a:xfrm>
              <a:prstGeom prst="rect">
                <a:avLst/>
              </a:prstGeom>
            </p:spPr>
          </p:pic>
        </mc:Fallback>
      </mc:AlternateContent>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D7EC04-215D-47A3-A27A-68049ACCE58F}"/>
              </a:ext>
            </a:extLst>
          </p:cNvPr>
          <p:cNvSpPr>
            <a:spLocks noGrp="1"/>
          </p:cNvSpPr>
          <p:nvPr>
            <p:ph idx="1"/>
          </p:nvPr>
        </p:nvSpPr>
        <p:spPr/>
        <p:txBody>
          <a:bodyPr/>
          <a:lstStyle/>
          <a:p>
            <a:endParaRPr lang="en-SG" dirty="0"/>
          </a:p>
          <a:p>
            <a:endParaRPr lang="en-SG" dirty="0"/>
          </a:p>
          <a:p>
            <a:endParaRPr lang="en-SG" dirty="0"/>
          </a:p>
          <a:p>
            <a:endParaRPr lang="en-SG" dirty="0"/>
          </a:p>
          <a:p>
            <a:endParaRPr lang="en-SG" dirty="0"/>
          </a:p>
          <a:p>
            <a:endParaRPr lang="en-SG" dirty="0"/>
          </a:p>
          <a:p>
            <a:endParaRPr lang="en-SG" dirty="0"/>
          </a:p>
          <a:p>
            <a:r>
              <a:rPr lang="en-US" dirty="0"/>
              <a:t>A is preferred in decision tree.</a:t>
            </a:r>
          </a:p>
          <a:p>
            <a:pPr lvl="1"/>
            <a:r>
              <a:rPr lang="en-US" dirty="0"/>
              <a:t>Why?</a:t>
            </a:r>
          </a:p>
          <a:p>
            <a:endParaRPr lang="en-SG" dirty="0"/>
          </a:p>
        </p:txBody>
      </p:sp>
      <p:sp>
        <p:nvSpPr>
          <p:cNvPr id="26" name="Rectangle 3"/>
          <p:cNvSpPr txBox="1">
            <a:spLocks noChangeArrowheads="1"/>
          </p:cNvSpPr>
          <p:nvPr/>
        </p:nvSpPr>
        <p:spPr bwMode="auto">
          <a:xfrm>
            <a:off x="2209800" y="1124969"/>
            <a:ext cx="8077200" cy="434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eaLnBrk="1" hangingPunct="1">
              <a:lnSpc>
                <a:spcPct val="90000"/>
              </a:lnSpc>
              <a:spcBef>
                <a:spcPct val="20000"/>
              </a:spcBef>
              <a:buFontTx/>
              <a:buChar char="•"/>
              <a:defRPr/>
            </a:pPr>
            <a:endParaRPr lang="en-US" altLang="en-US" sz="2800" dirty="0"/>
          </a:p>
          <a:p>
            <a:pPr eaLnBrk="1" hangingPunct="1">
              <a:lnSpc>
                <a:spcPct val="90000"/>
              </a:lnSpc>
              <a:spcBef>
                <a:spcPct val="20000"/>
              </a:spcBef>
              <a:buFontTx/>
              <a:buChar char="•"/>
              <a:defRPr/>
            </a:pPr>
            <a:endParaRPr lang="en-US" altLang="en-US" sz="2800" dirty="0"/>
          </a:p>
          <a:p>
            <a:pPr eaLnBrk="1" hangingPunct="1">
              <a:lnSpc>
                <a:spcPct val="90000"/>
              </a:lnSpc>
              <a:spcBef>
                <a:spcPct val="20000"/>
              </a:spcBef>
              <a:buFontTx/>
              <a:buChar char="•"/>
              <a:defRPr/>
            </a:pPr>
            <a:endParaRPr lang="en-US" altLang="en-US" sz="2800" dirty="0"/>
          </a:p>
          <a:p>
            <a:pPr eaLnBrk="1" hangingPunct="1">
              <a:lnSpc>
                <a:spcPct val="90000"/>
              </a:lnSpc>
              <a:spcBef>
                <a:spcPct val="20000"/>
              </a:spcBef>
              <a:buFontTx/>
              <a:buChar char="•"/>
              <a:defRPr/>
            </a:pPr>
            <a:endParaRPr lang="en-US" altLang="en-US" sz="2800" dirty="0"/>
          </a:p>
          <a:p>
            <a:pPr eaLnBrk="1" hangingPunct="1">
              <a:lnSpc>
                <a:spcPct val="90000"/>
              </a:lnSpc>
              <a:spcBef>
                <a:spcPct val="20000"/>
              </a:spcBef>
              <a:buFontTx/>
              <a:buChar char="•"/>
              <a:defRPr/>
            </a:pPr>
            <a:endParaRPr lang="en-US" altLang="en-US" sz="2800" dirty="0"/>
          </a:p>
          <a:p>
            <a:pPr eaLnBrk="1" hangingPunct="1">
              <a:lnSpc>
                <a:spcPct val="90000"/>
              </a:lnSpc>
              <a:spcBef>
                <a:spcPct val="20000"/>
              </a:spcBef>
              <a:buFontTx/>
              <a:buChar char="•"/>
              <a:defRPr/>
            </a:pPr>
            <a:endParaRPr lang="en-US" altLang="en-US" sz="2800" dirty="0"/>
          </a:p>
          <a:p>
            <a:pPr eaLnBrk="1" hangingPunct="1">
              <a:lnSpc>
                <a:spcPct val="90000"/>
              </a:lnSpc>
              <a:spcBef>
                <a:spcPct val="20000"/>
              </a:spcBef>
              <a:buFontTx/>
              <a:buChar char="•"/>
              <a:defRPr/>
            </a:pPr>
            <a:endParaRPr lang="en-US" altLang="en-US" sz="2800" dirty="0"/>
          </a:p>
        </p:txBody>
      </p:sp>
      <p:sp>
        <p:nvSpPr>
          <p:cNvPr id="14338" name="Rectangle 2"/>
          <p:cNvSpPr>
            <a:spLocks noGrp="1" noChangeArrowheads="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a:ea typeface="MS PGothic" charset="-128"/>
              </a:rPr>
              <a:t>Decisions Under Risk</a:t>
            </a:r>
          </a:p>
        </p:txBody>
      </p:sp>
      <p:sp>
        <p:nvSpPr>
          <p:cNvPr id="14339" name="Text Box 10"/>
          <p:cNvSpPr txBox="1">
            <a:spLocks noChangeArrowheads="1"/>
          </p:cNvSpPr>
          <p:nvPr/>
        </p:nvSpPr>
        <p:spPr bwMode="auto">
          <a:xfrm>
            <a:off x="5943601" y="3830069"/>
            <a:ext cx="6969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r>
              <a:rPr lang="en-US" altLang="en-US">
                <a:ea typeface="MS PGothic" charset="-128"/>
              </a:rPr>
              <a:t>$5 M</a:t>
            </a:r>
          </a:p>
        </p:txBody>
      </p:sp>
      <p:sp>
        <p:nvSpPr>
          <p:cNvPr id="14340" name="Text Box 13"/>
          <p:cNvSpPr txBox="1">
            <a:spLocks noChangeArrowheads="1"/>
          </p:cNvSpPr>
          <p:nvPr/>
        </p:nvSpPr>
        <p:spPr bwMode="auto">
          <a:xfrm>
            <a:off x="6858000" y="2991869"/>
            <a:ext cx="44114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r>
              <a:rPr lang="en-US" altLang="en-US">
                <a:ea typeface="MS PGothic" charset="-128"/>
              </a:rPr>
              <a:t>$0</a:t>
            </a:r>
          </a:p>
        </p:txBody>
      </p:sp>
      <p:sp>
        <p:nvSpPr>
          <p:cNvPr id="14341" name="Text Box 14"/>
          <p:cNvSpPr txBox="1">
            <a:spLocks noChangeArrowheads="1"/>
          </p:cNvSpPr>
          <p:nvPr/>
        </p:nvSpPr>
        <p:spPr bwMode="auto">
          <a:xfrm>
            <a:off x="6858000" y="858269"/>
            <a:ext cx="762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r>
              <a:rPr lang="en-US" altLang="en-US" dirty="0">
                <a:ea typeface="MS PGothic" charset="-128"/>
              </a:rPr>
              <a:t>$20M</a:t>
            </a:r>
          </a:p>
        </p:txBody>
      </p:sp>
      <p:sp>
        <p:nvSpPr>
          <p:cNvPr id="14342" name="Text Box 15"/>
          <p:cNvSpPr txBox="1">
            <a:spLocks noChangeArrowheads="1"/>
          </p:cNvSpPr>
          <p:nvPr/>
        </p:nvSpPr>
        <p:spPr bwMode="auto">
          <a:xfrm>
            <a:off x="5791201" y="1391669"/>
            <a:ext cx="5048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r>
              <a:rPr lang="en-US" altLang="en-US">
                <a:ea typeface="MS PGothic" charset="-128"/>
              </a:rPr>
              <a:t>0.5</a:t>
            </a:r>
          </a:p>
        </p:txBody>
      </p:sp>
      <p:sp>
        <p:nvSpPr>
          <p:cNvPr id="14343" name="Text Box 16"/>
          <p:cNvSpPr txBox="1">
            <a:spLocks noChangeArrowheads="1"/>
          </p:cNvSpPr>
          <p:nvPr/>
        </p:nvSpPr>
        <p:spPr bwMode="auto">
          <a:xfrm>
            <a:off x="5715001" y="2534669"/>
            <a:ext cx="5048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r>
              <a:rPr lang="en-US" altLang="en-US">
                <a:ea typeface="MS PGothic" charset="-128"/>
              </a:rPr>
              <a:t>0.5</a:t>
            </a:r>
          </a:p>
        </p:txBody>
      </p:sp>
      <p:sp>
        <p:nvSpPr>
          <p:cNvPr id="14344" name="Text Box 17"/>
          <p:cNvSpPr txBox="1">
            <a:spLocks noChangeArrowheads="1"/>
          </p:cNvSpPr>
          <p:nvPr/>
        </p:nvSpPr>
        <p:spPr bwMode="auto">
          <a:xfrm>
            <a:off x="4327525" y="2185420"/>
            <a:ext cx="3619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r>
              <a:rPr lang="en-US" altLang="en-US" b="1">
                <a:ea typeface="MS PGothic" charset="-128"/>
              </a:rPr>
              <a:t>A</a:t>
            </a:r>
          </a:p>
        </p:txBody>
      </p:sp>
      <p:sp>
        <p:nvSpPr>
          <p:cNvPr id="14345" name="Text Box 18"/>
          <p:cNvSpPr txBox="1">
            <a:spLocks noChangeArrowheads="1"/>
          </p:cNvSpPr>
          <p:nvPr/>
        </p:nvSpPr>
        <p:spPr bwMode="auto">
          <a:xfrm>
            <a:off x="4403726" y="2947420"/>
            <a:ext cx="35877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r>
              <a:rPr lang="en-US" altLang="en-US" b="1">
                <a:ea typeface="MS PGothic" charset="-128"/>
              </a:rPr>
              <a:t>B</a:t>
            </a:r>
          </a:p>
        </p:txBody>
      </p:sp>
      <p:sp>
        <p:nvSpPr>
          <p:cNvPr id="50" name="Oval 49"/>
          <p:cNvSpPr/>
          <p:nvPr/>
        </p:nvSpPr>
        <p:spPr>
          <a:xfrm>
            <a:off x="5181600" y="1848869"/>
            <a:ext cx="609600" cy="609600"/>
          </a:xfrm>
          <a:prstGeom prst="ellipse">
            <a:avLst/>
          </a:prstGeom>
          <a:solidFill>
            <a:srgbClr val="E02246"/>
          </a:solidFill>
          <a:ln>
            <a:solidFill>
              <a:srgbClr val="E02246"/>
            </a:solidFill>
          </a:ln>
        </p:spPr>
        <p:style>
          <a:lnRef idx="0">
            <a:schemeClr val="accent1"/>
          </a:lnRef>
          <a:fillRef idx="3">
            <a:schemeClr val="accent1"/>
          </a:fillRef>
          <a:effectRef idx="3">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lang="en-US" sz="1800">
              <a:solidFill>
                <a:srgbClr val="FFFFFF"/>
              </a:solidFill>
            </a:endParaRPr>
          </a:p>
        </p:txBody>
      </p:sp>
      <p:sp>
        <p:nvSpPr>
          <p:cNvPr id="51" name="Oval 50"/>
          <p:cNvSpPr/>
          <p:nvPr/>
        </p:nvSpPr>
        <p:spPr>
          <a:xfrm>
            <a:off x="6553200" y="1086869"/>
            <a:ext cx="304800" cy="304800"/>
          </a:xfrm>
          <a:prstGeom prst="ellipse">
            <a:avLst/>
          </a:prstGeom>
          <a:solidFill>
            <a:srgbClr val="E02246"/>
          </a:solidFill>
          <a:ln>
            <a:solidFill>
              <a:srgbClr val="E02246"/>
            </a:solidFill>
          </a:ln>
        </p:spPr>
        <p:style>
          <a:lnRef idx="0">
            <a:schemeClr val="accent1"/>
          </a:lnRef>
          <a:fillRef idx="3">
            <a:schemeClr val="accent1"/>
          </a:fillRef>
          <a:effectRef idx="3">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lang="en-US" sz="1800">
              <a:solidFill>
                <a:srgbClr val="FFFFFF"/>
              </a:solidFill>
            </a:endParaRPr>
          </a:p>
        </p:txBody>
      </p:sp>
      <p:cxnSp>
        <p:nvCxnSpPr>
          <p:cNvPr id="53" name="Straight Connector 52"/>
          <p:cNvCxnSpPr/>
          <p:nvPr/>
        </p:nvCxnSpPr>
        <p:spPr>
          <a:xfrm flipV="1">
            <a:off x="5791200" y="1239269"/>
            <a:ext cx="762000" cy="914400"/>
          </a:xfrm>
          <a:prstGeom prst="line">
            <a:avLst/>
          </a:prstGeom>
          <a:ln>
            <a:solidFill>
              <a:srgbClr val="E02246"/>
            </a:solidFill>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3276600" y="2610869"/>
            <a:ext cx="609600" cy="609600"/>
          </a:xfrm>
          <a:prstGeom prst="rect">
            <a:avLst/>
          </a:prstGeom>
          <a:solidFill>
            <a:srgbClr val="E02246"/>
          </a:solidFill>
          <a:ln>
            <a:solidFill>
              <a:srgbClr val="E02246"/>
            </a:solidFill>
          </a:ln>
        </p:spPr>
        <p:style>
          <a:lnRef idx="0">
            <a:schemeClr val="accent1"/>
          </a:lnRef>
          <a:fillRef idx="3">
            <a:schemeClr val="accent1"/>
          </a:fillRef>
          <a:effectRef idx="3">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lang="en-US" sz="1800">
              <a:solidFill>
                <a:srgbClr val="FFFFFF"/>
              </a:solidFill>
            </a:endParaRPr>
          </a:p>
        </p:txBody>
      </p:sp>
      <p:cxnSp>
        <p:nvCxnSpPr>
          <p:cNvPr id="57" name="Straight Connector 56"/>
          <p:cNvCxnSpPr/>
          <p:nvPr/>
        </p:nvCxnSpPr>
        <p:spPr>
          <a:xfrm rot="5400000" flipH="1" flipV="1">
            <a:off x="4191000" y="1925069"/>
            <a:ext cx="685800" cy="1295400"/>
          </a:xfrm>
          <a:prstGeom prst="line">
            <a:avLst/>
          </a:prstGeom>
          <a:ln>
            <a:solidFill>
              <a:srgbClr val="E02246"/>
            </a:solidFill>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5257800" y="3677669"/>
            <a:ext cx="609600" cy="609600"/>
          </a:xfrm>
          <a:prstGeom prst="ellipse">
            <a:avLst/>
          </a:prstGeom>
          <a:solidFill>
            <a:srgbClr val="E02246"/>
          </a:solidFill>
          <a:ln>
            <a:solidFill>
              <a:srgbClr val="E02246"/>
            </a:solidFill>
          </a:ln>
        </p:spPr>
        <p:style>
          <a:lnRef idx="0">
            <a:schemeClr val="accent1"/>
          </a:lnRef>
          <a:fillRef idx="3">
            <a:schemeClr val="accent1"/>
          </a:fillRef>
          <a:effectRef idx="3">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lang="en-US" sz="1800">
              <a:solidFill>
                <a:srgbClr val="FFFFFF"/>
              </a:solidFill>
            </a:endParaRPr>
          </a:p>
        </p:txBody>
      </p:sp>
      <p:sp>
        <p:nvSpPr>
          <p:cNvPr id="60" name="Oval 59"/>
          <p:cNvSpPr/>
          <p:nvPr/>
        </p:nvSpPr>
        <p:spPr>
          <a:xfrm>
            <a:off x="6553200" y="2991869"/>
            <a:ext cx="304800" cy="304800"/>
          </a:xfrm>
          <a:prstGeom prst="ellipse">
            <a:avLst/>
          </a:prstGeom>
          <a:solidFill>
            <a:srgbClr val="E02246"/>
          </a:solidFill>
          <a:ln>
            <a:solidFill>
              <a:srgbClr val="E02246"/>
            </a:solidFill>
          </a:ln>
        </p:spPr>
        <p:style>
          <a:lnRef idx="0">
            <a:schemeClr val="accent1"/>
          </a:lnRef>
          <a:fillRef idx="3">
            <a:schemeClr val="accent1"/>
          </a:fillRef>
          <a:effectRef idx="3">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lang="en-US" sz="1800">
              <a:solidFill>
                <a:srgbClr val="FFFFFF"/>
              </a:solidFill>
            </a:endParaRPr>
          </a:p>
        </p:txBody>
      </p:sp>
      <p:cxnSp>
        <p:nvCxnSpPr>
          <p:cNvPr id="61" name="Straight Connector 60"/>
          <p:cNvCxnSpPr/>
          <p:nvPr/>
        </p:nvCxnSpPr>
        <p:spPr>
          <a:xfrm rot="16200000" flipH="1">
            <a:off x="5753100" y="2191769"/>
            <a:ext cx="882650" cy="806450"/>
          </a:xfrm>
          <a:prstGeom prst="line">
            <a:avLst/>
          </a:prstGeom>
          <a:ln>
            <a:solidFill>
              <a:srgbClr val="E0224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886200" y="2915669"/>
            <a:ext cx="1371600" cy="1066800"/>
          </a:xfrm>
          <a:prstGeom prst="line">
            <a:avLst/>
          </a:prstGeom>
          <a:ln>
            <a:solidFill>
              <a:srgbClr val="E0224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107575F-3DD5-D043-BE43-1352A006DC6C}"/>
                  </a:ext>
                </a:extLst>
              </p14:cNvPr>
              <p14:cNvContentPartPr/>
              <p14:nvPr/>
            </p14:nvContentPartPr>
            <p14:xfrm>
              <a:off x="5841360" y="1053720"/>
              <a:ext cx="1836000" cy="3416040"/>
            </p14:xfrm>
          </p:contentPart>
        </mc:Choice>
        <mc:Fallback>
          <p:pic>
            <p:nvPicPr>
              <p:cNvPr id="3" name="Ink 2">
                <a:extLst>
                  <a:ext uri="{FF2B5EF4-FFF2-40B4-BE49-F238E27FC236}">
                    <a16:creationId xmlns:a16="http://schemas.microsoft.com/office/drawing/2014/main" id="{A107575F-3DD5-D043-BE43-1352A006DC6C}"/>
                  </a:ext>
                </a:extLst>
              </p:cNvPr>
              <p:cNvPicPr/>
              <p:nvPr/>
            </p:nvPicPr>
            <p:blipFill>
              <a:blip r:embed="rId4"/>
              <a:stretch>
                <a:fillRect/>
              </a:stretch>
            </p:blipFill>
            <p:spPr>
              <a:xfrm>
                <a:off x="5832000" y="1044360"/>
                <a:ext cx="1854720" cy="3434760"/>
              </a:xfrm>
              <a:prstGeom prst="rect">
                <a:avLst/>
              </a:prstGeom>
            </p:spPr>
          </p:pic>
        </mc:Fallback>
      </mc:AlternateContent>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dirty="0">
                <a:ea typeface="MS PGothic" charset="-128"/>
              </a:rPr>
              <a:t>Stochastic Programming</a:t>
            </a:r>
          </a:p>
        </p:txBody>
      </p:sp>
      <p:sp>
        <p:nvSpPr>
          <p:cNvPr id="14337" name="Rectangle 3"/>
          <p:cNvSpPr>
            <a:spLocks noGrp="1" noChangeArrowheads="1"/>
          </p:cNvSpPr>
          <p:nvPr>
            <p:ph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defRPr/>
            </a:pPr>
            <a:r>
              <a:rPr lang="en-US" altLang="en-US" dirty="0">
                <a:ea typeface="MS PGothic" charset="-128"/>
              </a:rPr>
              <a:t>An approach of optimization under risk </a:t>
            </a:r>
          </a:p>
          <a:p>
            <a:pPr eaLnBrk="1" hangingPunct="1">
              <a:defRPr/>
            </a:pPr>
            <a:r>
              <a:rPr lang="en-US" altLang="en-US" dirty="0"/>
              <a:t>Optimization that is based on a collection of uncertain outcomes </a:t>
            </a:r>
          </a:p>
          <a:p>
            <a:pPr lvl="1" eaLnBrk="1" hangingPunct="1">
              <a:defRPr/>
            </a:pPr>
            <a:r>
              <a:rPr lang="en-US" altLang="en-US" dirty="0"/>
              <a:t>Historical data</a:t>
            </a:r>
          </a:p>
          <a:p>
            <a:pPr lvl="1" eaLnBrk="1" hangingPunct="1">
              <a:defRPr/>
            </a:pPr>
            <a:r>
              <a:rPr lang="en-US" altLang="en-US" dirty="0"/>
              <a:t>Generated by Monte Carlo Simulation</a:t>
            </a:r>
          </a:p>
          <a:p>
            <a:pPr lvl="1" eaLnBrk="1" hangingPunct="1">
              <a:defRPr/>
            </a:pPr>
            <a:endParaRPr lang="en-US" altLang="en-US" dirty="0"/>
          </a:p>
          <a:p>
            <a:pPr marL="457200" lvl="1" indent="0">
              <a:buNone/>
              <a:defRPr/>
            </a:pPr>
            <a:endParaRPr lang="en-US" altLang="en-US" dirty="0"/>
          </a:p>
          <a:p>
            <a:pPr lvl="2" eaLnBrk="1" hangingPunct="1">
              <a:buFontTx/>
              <a:buNone/>
              <a:defRPr/>
            </a:pPr>
            <a:endParaRPr lang="en-US" altLang="en-US"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8E46987-4517-C147-9902-581462E1338E}"/>
                  </a:ext>
                </a:extLst>
              </p14:cNvPr>
              <p14:cNvContentPartPr/>
              <p14:nvPr/>
            </p14:nvContentPartPr>
            <p14:xfrm>
              <a:off x="1630080" y="2540520"/>
              <a:ext cx="1692360" cy="165600"/>
            </p14:xfrm>
          </p:contentPart>
        </mc:Choice>
        <mc:Fallback>
          <p:pic>
            <p:nvPicPr>
              <p:cNvPr id="2" name="Ink 1">
                <a:extLst>
                  <a:ext uri="{FF2B5EF4-FFF2-40B4-BE49-F238E27FC236}">
                    <a16:creationId xmlns:a16="http://schemas.microsoft.com/office/drawing/2014/main" id="{28E46987-4517-C147-9902-581462E1338E}"/>
                  </a:ext>
                </a:extLst>
              </p:cNvPr>
              <p:cNvPicPr/>
              <p:nvPr/>
            </p:nvPicPr>
            <p:blipFill>
              <a:blip r:embed="rId4"/>
              <a:stretch>
                <a:fillRect/>
              </a:stretch>
            </p:blipFill>
            <p:spPr>
              <a:xfrm>
                <a:off x="1620720" y="2531160"/>
                <a:ext cx="1711080" cy="184320"/>
              </a:xfrm>
              <a:prstGeom prst="rect">
                <a:avLst/>
              </a:prstGeom>
            </p:spPr>
          </p:pic>
        </mc:Fallback>
      </mc:AlternateContent>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38349"/>
            <a:ext cx="10515600" cy="678035"/>
          </a:xfrm>
          <a:prstGeom prst="rect">
            <a:avLst/>
          </a:prstGeom>
        </p:spPr>
        <p:txBody>
          <a:bodyPr vert="horz" wrap="square" lIns="0" tIns="11459" rIns="0" bIns="0" rtlCol="0" anchor="ctr">
            <a:spAutoFit/>
          </a:bodyPr>
          <a:lstStyle/>
          <a:p>
            <a:pPr marL="11459">
              <a:lnSpc>
                <a:spcPct val="100000"/>
              </a:lnSpc>
              <a:spcBef>
                <a:spcPts val="90"/>
              </a:spcBef>
            </a:pPr>
            <a:r>
              <a:rPr lang="en-US" altLang="zh-CN" sz="4331" spc="-5" dirty="0">
                <a:solidFill>
                  <a:srgbClr val="2E2D67"/>
                </a:solidFill>
              </a:rPr>
              <a:t>Xiao Long Bao’s Problem</a:t>
            </a:r>
            <a:endParaRPr sz="4331" dirty="0">
              <a:solidFill>
                <a:srgbClr val="2E2D67"/>
              </a:solidFill>
            </a:endParaRPr>
          </a:p>
        </p:txBody>
      </p:sp>
      <p:sp>
        <p:nvSpPr>
          <p:cNvPr id="3" name="Content Placeholder 2">
            <a:extLst>
              <a:ext uri="{FF2B5EF4-FFF2-40B4-BE49-F238E27FC236}">
                <a16:creationId xmlns:a16="http://schemas.microsoft.com/office/drawing/2014/main" id="{AE0DB7CC-5C51-454F-B22E-033601BAD3D8}"/>
              </a:ext>
            </a:extLst>
          </p:cNvPr>
          <p:cNvSpPr>
            <a:spLocks noGrp="1"/>
          </p:cNvSpPr>
          <p:nvPr>
            <p:ph idx="1"/>
          </p:nvPr>
        </p:nvSpPr>
        <p:spPr/>
        <p:txBody>
          <a:bodyPr>
            <a:normAutofit lnSpcReduction="10000"/>
          </a:bodyPr>
          <a:lstStyle/>
          <a:p>
            <a:pPr marL="0" indent="0">
              <a:buNone/>
            </a:pPr>
            <a:r>
              <a:rPr lang="en-SG" dirty="0"/>
              <a:t>Due to the outbreak of COVID-19, many students chose not to have their lunch or dinner at South Canteen. The cook of Xiao Long Bao didn’t know how many Mala Beef La Mian to prepare, so he collected some lunch data for the first week:</a:t>
            </a:r>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r>
              <a:rPr lang="en-SG" dirty="0"/>
              <a:t>How many MBLM to prepare before the lunch time?</a:t>
            </a:r>
          </a:p>
          <a:p>
            <a:pPr marL="0" indent="0">
              <a:buNone/>
            </a:pPr>
            <a:endParaRPr lang="en-SG" dirty="0"/>
          </a:p>
          <a:p>
            <a:pPr marL="0" indent="0">
              <a:buNone/>
            </a:pPr>
            <a:endParaRPr lang="en-SG" dirty="0"/>
          </a:p>
        </p:txBody>
      </p:sp>
      <p:graphicFrame>
        <p:nvGraphicFramePr>
          <p:cNvPr id="4" name="Table 4">
            <a:extLst>
              <a:ext uri="{FF2B5EF4-FFF2-40B4-BE49-F238E27FC236}">
                <a16:creationId xmlns:a16="http://schemas.microsoft.com/office/drawing/2014/main" id="{E3CFE09D-B34C-4C0A-AD1D-65D8E3591543}"/>
              </a:ext>
            </a:extLst>
          </p:cNvPr>
          <p:cNvGraphicFramePr>
            <a:graphicFrameLocks noGrp="1"/>
          </p:cNvGraphicFramePr>
          <p:nvPr/>
        </p:nvGraphicFramePr>
        <p:xfrm>
          <a:off x="3578091" y="3112641"/>
          <a:ext cx="5046870" cy="2225040"/>
        </p:xfrm>
        <a:graphic>
          <a:graphicData uri="http://schemas.openxmlformats.org/drawingml/2006/table">
            <a:tbl>
              <a:tblPr firstRow="1" bandRow="1">
                <a:tableStyleId>{68D230F3-CF80-4859-8CE7-A43EE81993B5}</a:tableStyleId>
              </a:tblPr>
              <a:tblGrid>
                <a:gridCol w="2523435">
                  <a:extLst>
                    <a:ext uri="{9D8B030D-6E8A-4147-A177-3AD203B41FA5}">
                      <a16:colId xmlns:a16="http://schemas.microsoft.com/office/drawing/2014/main" val="190362733"/>
                    </a:ext>
                  </a:extLst>
                </a:gridCol>
                <a:gridCol w="2523435">
                  <a:extLst>
                    <a:ext uri="{9D8B030D-6E8A-4147-A177-3AD203B41FA5}">
                      <a16:colId xmlns:a16="http://schemas.microsoft.com/office/drawing/2014/main" val="1532254103"/>
                    </a:ext>
                  </a:extLst>
                </a:gridCol>
              </a:tblGrid>
              <a:tr h="370840">
                <a:tc>
                  <a:txBody>
                    <a:bodyPr/>
                    <a:lstStyle/>
                    <a:p>
                      <a:pPr algn="ctr"/>
                      <a:endParaRPr lang="en-SG" dirty="0"/>
                    </a:p>
                  </a:txBody>
                  <a:tcPr/>
                </a:tc>
                <a:tc>
                  <a:txBody>
                    <a:bodyPr/>
                    <a:lstStyle/>
                    <a:p>
                      <a:pPr algn="ctr"/>
                      <a:r>
                        <a:rPr lang="en-SG" dirty="0"/>
                        <a:t> # of MBLM sold</a:t>
                      </a:r>
                    </a:p>
                  </a:txBody>
                  <a:tcPr/>
                </a:tc>
                <a:extLst>
                  <a:ext uri="{0D108BD9-81ED-4DB2-BD59-A6C34878D82A}">
                    <a16:rowId xmlns:a16="http://schemas.microsoft.com/office/drawing/2014/main" val="1787913503"/>
                  </a:ext>
                </a:extLst>
              </a:tr>
              <a:tr h="370840">
                <a:tc>
                  <a:txBody>
                    <a:bodyPr/>
                    <a:lstStyle/>
                    <a:p>
                      <a:pPr algn="ctr"/>
                      <a:r>
                        <a:rPr lang="en-SG" dirty="0"/>
                        <a:t>Mon</a:t>
                      </a:r>
                    </a:p>
                  </a:txBody>
                  <a:tcPr/>
                </a:tc>
                <a:tc>
                  <a:txBody>
                    <a:bodyPr/>
                    <a:lstStyle/>
                    <a:p>
                      <a:pPr algn="ctr"/>
                      <a:r>
                        <a:rPr lang="en-SG" dirty="0"/>
                        <a:t>3</a:t>
                      </a:r>
                    </a:p>
                  </a:txBody>
                  <a:tcPr/>
                </a:tc>
                <a:extLst>
                  <a:ext uri="{0D108BD9-81ED-4DB2-BD59-A6C34878D82A}">
                    <a16:rowId xmlns:a16="http://schemas.microsoft.com/office/drawing/2014/main" val="4044447372"/>
                  </a:ext>
                </a:extLst>
              </a:tr>
              <a:tr h="370840">
                <a:tc>
                  <a:txBody>
                    <a:bodyPr/>
                    <a:lstStyle/>
                    <a:p>
                      <a:pPr algn="ctr"/>
                      <a:r>
                        <a:rPr lang="en-SG" dirty="0"/>
                        <a:t>Tue</a:t>
                      </a:r>
                    </a:p>
                  </a:txBody>
                  <a:tcPr/>
                </a:tc>
                <a:tc>
                  <a:txBody>
                    <a:bodyPr/>
                    <a:lstStyle/>
                    <a:p>
                      <a:pPr algn="ctr"/>
                      <a:r>
                        <a:rPr lang="en-SG" dirty="0"/>
                        <a:t>7</a:t>
                      </a:r>
                    </a:p>
                  </a:txBody>
                  <a:tcPr/>
                </a:tc>
                <a:extLst>
                  <a:ext uri="{0D108BD9-81ED-4DB2-BD59-A6C34878D82A}">
                    <a16:rowId xmlns:a16="http://schemas.microsoft.com/office/drawing/2014/main" val="1219735695"/>
                  </a:ext>
                </a:extLst>
              </a:tr>
              <a:tr h="370840">
                <a:tc>
                  <a:txBody>
                    <a:bodyPr/>
                    <a:lstStyle/>
                    <a:p>
                      <a:pPr algn="ctr"/>
                      <a:r>
                        <a:rPr lang="en-SG" dirty="0"/>
                        <a:t>Wed</a:t>
                      </a:r>
                    </a:p>
                  </a:txBody>
                  <a:tcPr/>
                </a:tc>
                <a:tc>
                  <a:txBody>
                    <a:bodyPr/>
                    <a:lstStyle/>
                    <a:p>
                      <a:pPr algn="ctr"/>
                      <a:r>
                        <a:rPr lang="en-SG" dirty="0"/>
                        <a:t>4</a:t>
                      </a:r>
                    </a:p>
                  </a:txBody>
                  <a:tcPr/>
                </a:tc>
                <a:extLst>
                  <a:ext uri="{0D108BD9-81ED-4DB2-BD59-A6C34878D82A}">
                    <a16:rowId xmlns:a16="http://schemas.microsoft.com/office/drawing/2014/main" val="3241458728"/>
                  </a:ext>
                </a:extLst>
              </a:tr>
              <a:tr h="370840">
                <a:tc>
                  <a:txBody>
                    <a:bodyPr/>
                    <a:lstStyle/>
                    <a:p>
                      <a:pPr algn="ctr"/>
                      <a:r>
                        <a:rPr lang="en-SG" dirty="0"/>
                        <a:t>Thu</a:t>
                      </a:r>
                    </a:p>
                  </a:txBody>
                  <a:tcPr/>
                </a:tc>
                <a:tc>
                  <a:txBody>
                    <a:bodyPr/>
                    <a:lstStyle/>
                    <a:p>
                      <a:pPr algn="ctr"/>
                      <a:r>
                        <a:rPr lang="en-SG" dirty="0"/>
                        <a:t>6</a:t>
                      </a:r>
                    </a:p>
                  </a:txBody>
                  <a:tcPr/>
                </a:tc>
                <a:extLst>
                  <a:ext uri="{0D108BD9-81ED-4DB2-BD59-A6C34878D82A}">
                    <a16:rowId xmlns:a16="http://schemas.microsoft.com/office/drawing/2014/main" val="1249702112"/>
                  </a:ext>
                </a:extLst>
              </a:tr>
              <a:tr h="370840">
                <a:tc>
                  <a:txBody>
                    <a:bodyPr/>
                    <a:lstStyle/>
                    <a:p>
                      <a:pPr algn="ctr"/>
                      <a:r>
                        <a:rPr lang="en-SG" dirty="0"/>
                        <a:t>Fri</a:t>
                      </a:r>
                    </a:p>
                  </a:txBody>
                  <a:tcPr/>
                </a:tc>
                <a:tc>
                  <a:txBody>
                    <a:bodyPr/>
                    <a:lstStyle/>
                    <a:p>
                      <a:pPr algn="ctr"/>
                      <a:r>
                        <a:rPr lang="en-SG" dirty="0"/>
                        <a:t>5</a:t>
                      </a:r>
                    </a:p>
                  </a:txBody>
                  <a:tcPr/>
                </a:tc>
                <a:extLst>
                  <a:ext uri="{0D108BD9-81ED-4DB2-BD59-A6C34878D82A}">
                    <a16:rowId xmlns:a16="http://schemas.microsoft.com/office/drawing/2014/main" val="2818763552"/>
                  </a:ext>
                </a:extLst>
              </a:tr>
            </a:tbl>
          </a:graphicData>
        </a:graphic>
      </p:graphicFrame>
    </p:spTree>
    <p:extLst>
      <p:ext uri="{BB962C8B-B14F-4D97-AF65-F5344CB8AC3E}">
        <p14:creationId xmlns:p14="http://schemas.microsoft.com/office/powerpoint/2010/main" val="17971171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usepackage{amsmath,amssymb,amsbsy,amsthm}&#10;\newcommand{\mb}[1]{\mbox{\boldmath $#1$}}&#10;\newcommand{\mbs}[1]{{\mbox{\boldmath \scriptsize{$#1$}}}}&#10;\newcommand{\mbt}[1]{\mbox{\boldmath $\tilde{#1}$}}&#10;\newcommand{\mbst}[1]{{\mbox{\boldmath \scriptsize{$\tilde{#1}$}}}}&#10;\newcommand{\mbss}[1]{{\mbox{\boldmath \tiny{$#1$}}}}&#10;\newcommand{\defi}{\stackrel{\Delta}{=}}&#10;\begin{document}&#10;$$&#10;x_1&#10;$$&#10;\end{document}&#10;"/>
  <p:tag name="FILENAME" val="txp_fig"/>
  <p:tag name="FORMAT" val="pngmono"/>
  <p:tag name="RES" val="600"/>
  <p:tag name="BLEND" val="0"/>
  <p:tag name="TRANSPARENT" val="0"/>
  <p:tag name="TBUG" val="0"/>
  <p:tag name="ALLOWFS" val="0"/>
  <p:tag name="ORIGWIDTH" val="21"/>
  <p:tag name="PICTUREFILESIZE" val="541"/>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usepackage{amsmath,amssymb,amsbsy,amsthm}&#10;\newcommand{\mb}[1]{\mbox{\boldmath $#1$}}&#10;\newcommand{\mbs}[1]{{\mbox{\boldmath \scriptsize{$#1$}}}}&#10;\newcommand{\mbt}[1]{\mbox{\boldmath $\tilde{#1}$}}&#10;\newcommand{\mbst}[1]{{\mbox{\boldmath \scriptsize{$\tilde{#1}$}}}}&#10;\newcommand{\mbss}[1]{{\mbox{\boldmath \tiny{$#1$}}}}&#10;\newcommand{\defi}{\stackrel{\Delta}{=}}&#10;\begin{document}&#10;\color{red}&#10;$$&#10;p_5&#10;$$&#10;\end{document}&#10;"/>
  <p:tag name="FILENAME" val="txp_fig"/>
  <p:tag name="FORMAT" val="png256"/>
  <p:tag name="RES" val="600"/>
  <p:tag name="BLEND" val="0"/>
  <p:tag name="TRANSPARENT" val="0"/>
  <p:tag name="TBUG" val="0"/>
  <p:tag name="ALLOWFS" val="0"/>
  <p:tag name="ORIGWIDTH" val="22"/>
  <p:tag name="PICTUREFILESIZE" val="165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92.9509"/>
  <p:tag name="ORIGINALWIDTH" val="3057.368"/>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10;\mathbb{P}[X = k] = \lim_{n \rightarrow \infty}\left(\begin{array}{c} n \\ k \end{array}\right) \left(\frac{\lambda}{n}\right)^k \left(1 - \frac{\lambda}{n}\right)^{n - k} = \frac{\lambda^k}{k!}e^{-\lambda}&#10;$$&#10;&#10;\end{document}"/>
  <p:tag name="IGUANATEXSIZE" val="24"/>
  <p:tag name="IGUANATEXCURSOR" val="4108"/>
  <p:tag name="TRANSPARENCY" val="True"/>
  <p:tag name="LATEXENGINEID" val="0"/>
  <p:tag name="TEMPFOLDER" val="c:\temp\"/>
  <p:tag name="LATEXFORMHEIGHT" val="404"/>
  <p:tag name="LATEXFORMWIDTH" val="697"/>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usepackage[usenames]{color}&#10;\newcommand{\mb}[1]{\mbox{\boldmath $#1$}}&#10;\newcommand{\mbt}[1]{\mbox{\boldmath $\tilde{#1}$}}&#10;\newcommand{\mbs}[1]{{\mbox{\boldmath \scriptsize{$#1$}}}}&#10;\newcommand{\mbst}[1]{{\mbox{\boldmath \scriptsize{$\tilde{#1}$}}}}&#10;\newcommand{\mbss}[1]{{\mbox{\boldmath \tiny{$#1$}}}}&#10;\begin{document}&#10;\color{blue}&#10;$$&#10;\mb{x}$$&#10;\end{document}&#10;"/>
  <p:tag name="EXTERNALNAME" val="TP_tmp"/>
  <p:tag name="BLEND" val="0"/>
  <p:tag name="TRANSPARENT" val="1"/>
  <p:tag name="RESOLUTION" val="1200"/>
  <p:tag name="WORKAROUNDTRANSPARENCYBUG" val="0"/>
  <p:tag name="ALLOWFONTSUBSTITUTION" val="0"/>
  <p:tag name="BITMAPFORMAT" val="png256"/>
  <p:tag name="ORIGWIDTH" val="12"/>
  <p:tag name="PICTUREFILESIZE" val="1910"/>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usepackage{amsmath,amssymb,amsbsy,amsthm}&#10;\newcommand{\mb}[1]{\mbox{\boldmath $#1$}}&#10;\newcommand{\mbs}[1]{{\mbox{\boldmath \scriptsize{$#1$}}}}&#10;\newcommand{\mbt}[1]{\mbox{\boldmath $\tilde{#1}$}}&#10;\newcommand{\mbst}[1]{{\mbox{\boldmath \scriptsize{$\tilde{#1}$}}}}&#10;\newcommand{\mbss}[1]{{\mbox{\boldmath \tiny{$#1$}}}}&#10;\newcommand{\defi}{\stackrel{\Delta}{=}}&#10;\begin{document}&#10;$$&#10;x_2&#10;$$&#10;\end{document}&#10;"/>
  <p:tag name="FILENAME" val="txp_fig"/>
  <p:tag name="FORMAT" val="pngmono"/>
  <p:tag name="RES" val="600"/>
  <p:tag name="BLEND" val="0"/>
  <p:tag name="TRANSPARENT" val="0"/>
  <p:tag name="TBUG" val="0"/>
  <p:tag name="ALLOWFS" val="0"/>
  <p:tag name="ORIGWIDTH" val="21"/>
  <p:tag name="PICTUREFILESIZE" val="75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usepackage{amsmath,amssymb,amsbsy,amsthm}&#10;\newcommand{\mb}[1]{\mbox{\boldmath $#1$}}&#10;\newcommand{\mbs}[1]{{\mbox{\boldmath \scriptsize{$#1$}}}}&#10;\newcommand{\mbt}[1]{\mbox{\boldmath $\tilde{#1}$}}&#10;\newcommand{\mbst}[1]{{\mbox{\boldmath \scriptsize{$\tilde{#1}$}}}}&#10;\newcommand{\mbss}[1]{{\mbox{\boldmath \tiny{$#1$}}}}&#10;\newcommand{\defi}{\stackrel{\Delta}{=}}&#10;\begin{document}&#10;$$&#10;x_3&#10;$$&#10;\end{document}&#10;"/>
  <p:tag name="FILENAME" val="txp_fig"/>
  <p:tag name="FORMAT" val="pngmono"/>
  <p:tag name="RES" val="600"/>
  <p:tag name="BLEND" val="0"/>
  <p:tag name="TRANSPARENT" val="0"/>
  <p:tag name="TBUG" val="0"/>
  <p:tag name="ALLOWFS" val="0"/>
  <p:tag name="ORIGWIDTH" val="21"/>
  <p:tag name="PICTUREFILESIZE" val="764"/>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usepackage{amsmath,amssymb,amsbsy,amsthm}&#10;\newcommand{\mb}[1]{\mbox{\boldmath $#1$}}&#10;\newcommand{\mbs}[1]{{\mbox{\boldmath \scriptsize{$#1$}}}}&#10;\newcommand{\mbt}[1]{\mbox{\boldmath $\tilde{#1}$}}&#10;\newcommand{\mbst}[1]{{\mbox{\boldmath \scriptsize{$\tilde{#1}$}}}}&#10;\newcommand{\mbss}[1]{{\mbox{\boldmath \tiny{$#1$}}}}&#10;\newcommand{\defi}{\stackrel{\Delta}{=}}&#10;\begin{document}&#10;$$&#10;x_4&#10;$$&#10;\end{document}&#10;"/>
  <p:tag name="FILENAME" val="txp_fig"/>
  <p:tag name="FORMAT" val="pngmono"/>
  <p:tag name="RES" val="600"/>
  <p:tag name="BLEND" val="0"/>
  <p:tag name="TRANSPARENT" val="0"/>
  <p:tag name="TBUG" val="0"/>
  <p:tag name="ALLOWFS" val="0"/>
  <p:tag name="ORIGWIDTH" val="22"/>
  <p:tag name="PICTUREFILESIZE" val="638"/>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usepackage{amsmath,amssymb,amsbsy,amsthm}&#10;\newcommand{\mb}[1]{\mbox{\boldmath $#1$}}&#10;\newcommand{\mbs}[1]{{\mbox{\boldmath \scriptsize{$#1$}}}}&#10;\newcommand{\mbt}[1]{\mbox{\boldmath $\tilde{#1}$}}&#10;\newcommand{\mbst}[1]{{\mbox{\boldmath \scriptsize{$\tilde{#1}$}}}}&#10;\newcommand{\mbss}[1]{{\mbox{\boldmath \tiny{$#1$}}}}&#10;\newcommand{\defi}{\stackrel{\Delta}{=}}&#10;\begin{document}&#10;$$&#10;x_5&#10;$$&#10;\end{document}&#10;"/>
  <p:tag name="FILENAME" val="txp_fig"/>
  <p:tag name="FORMAT" val="pngmono"/>
  <p:tag name="RES" val="600"/>
  <p:tag name="BLEND" val="0"/>
  <p:tag name="TRANSPARENT" val="0"/>
  <p:tag name="TBUG" val="0"/>
  <p:tag name="ALLOWFS" val="0"/>
  <p:tag name="ORIGWIDTH" val="21"/>
  <p:tag name="PICTUREFILESIZE" val="682"/>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usepackage{amsmath,amssymb,amsbsy,amsthm}&#10;\newcommand{\mb}[1]{\mbox{\boldmath $#1$}}&#10;\newcommand{\mbs}[1]{{\mbox{\boldmath \scriptsize{$#1$}}}}&#10;\newcommand{\mbt}[1]{\mbox{\boldmath $\tilde{#1}$}}&#10;\newcommand{\mbst}[1]{{\mbox{\boldmath \scriptsize{$\tilde{#1}$}}}}&#10;\newcommand{\mbss}[1]{{\mbox{\boldmath \tiny{$#1$}}}}&#10;\newcommand{\defi}{\stackrel{\Delta}{=}}&#10;\begin{document}&#10;\color{red}&#10;$$&#10;p_1&#10;$$&#10;\end{document}&#10;"/>
  <p:tag name="FILENAME" val="txp_fig"/>
  <p:tag name="FORMAT" val="png256"/>
  <p:tag name="RES" val="600"/>
  <p:tag name="BLEND" val="0"/>
  <p:tag name="TRANSPARENT" val="0"/>
  <p:tag name="TBUG" val="0"/>
  <p:tag name="ALLOWFS" val="0"/>
  <p:tag name="ORIGWIDTH" val="21"/>
  <p:tag name="PICTUREFILESIZE" val="151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usepackage{amsmath,amssymb,amsbsy,amsthm}&#10;\newcommand{\mb}[1]{\mbox{\boldmath $#1$}}&#10;\newcommand{\mbs}[1]{{\mbox{\boldmath \scriptsize{$#1$}}}}&#10;\newcommand{\mbt}[1]{\mbox{\boldmath $\tilde{#1}$}}&#10;\newcommand{\mbst}[1]{{\mbox{\boldmath \scriptsize{$\tilde{#1}$}}}}&#10;\newcommand{\mbss}[1]{{\mbox{\boldmath \tiny{$#1$}}}}&#10;\newcommand{\defi}{\stackrel{\Delta}{=}}&#10;\begin{document}&#10;\color{red}&#10;$$&#10;p_2&#10;$$&#10;\end{document}&#10;"/>
  <p:tag name="FILENAME" val="txp_fig"/>
  <p:tag name="FORMAT" val="png256"/>
  <p:tag name="RES" val="600"/>
  <p:tag name="BLEND" val="0"/>
  <p:tag name="TRANSPARENT" val="0"/>
  <p:tag name="TBUG" val="0"/>
  <p:tag name="ALLOWFS" val="0"/>
  <p:tag name="ORIGWIDTH" val="22"/>
  <p:tag name="PICTUREFILESIZE" val="1685"/>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usepackage{amsmath,amssymb,amsbsy,amsthm}&#10;\newcommand{\mb}[1]{\mbox{\boldmath $#1$}}&#10;\newcommand{\mbs}[1]{{\mbox{\boldmath \scriptsize{$#1$}}}}&#10;\newcommand{\mbt}[1]{\mbox{\boldmath $\tilde{#1}$}}&#10;\newcommand{\mbst}[1]{{\mbox{\boldmath \scriptsize{$\tilde{#1}$}}}}&#10;\newcommand{\mbss}[1]{{\mbox{\boldmath \tiny{$#1$}}}}&#10;\newcommand{\defi}{\stackrel{\Delta}{=}}&#10;\begin{document}&#10;\color{red}&#10;$$&#10;p_3&#10;$$&#10;\end{document}&#10;"/>
  <p:tag name="FILENAME" val="txp_fig"/>
  <p:tag name="FORMAT" val="png256"/>
  <p:tag name="RES" val="600"/>
  <p:tag name="BLEND" val="0"/>
  <p:tag name="TRANSPARENT" val="0"/>
  <p:tag name="TBUG" val="0"/>
  <p:tag name="ALLOWFS" val="0"/>
  <p:tag name="ORIGWIDTH" val="22"/>
  <p:tag name="PICTUREFILESIZE" val="1737"/>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usepackage{amsmath,amssymb,amsbsy,amsthm}&#10;\newcommand{\mb}[1]{\mbox{\boldmath $#1$}}&#10;\newcommand{\mbs}[1]{{\mbox{\boldmath \scriptsize{$#1$}}}}&#10;\newcommand{\mbt}[1]{\mbox{\boldmath $\tilde{#1}$}}&#10;\newcommand{\mbst}[1]{{\mbox{\boldmath \scriptsize{$\tilde{#1}$}}}}&#10;\newcommand{\mbss}[1]{{\mbox{\boldmath \tiny{$#1$}}}}&#10;\newcommand{\defi}{\stackrel{\Delta}{=}}&#10;\begin{document}&#10;\color{red}&#10;$$&#10;p_4&#10;$$&#10;\end{document}&#10;"/>
  <p:tag name="FILENAME" val="txp_fig"/>
  <p:tag name="FORMAT" val="png256"/>
  <p:tag name="RES" val="600"/>
  <p:tag name="BLEND" val="0"/>
  <p:tag name="TRANSPARENT" val="0"/>
  <p:tag name="TBUG" val="0"/>
  <p:tag name="ALLOWFS" val="0"/>
  <p:tag name="ORIGWIDTH" val="22"/>
  <p:tag name="PICTUREFILESIZE" val="156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3183</TotalTime>
  <Words>634</Words>
  <Application>Microsoft Office PowerPoint</Application>
  <PresentationFormat>Widescreen</PresentationFormat>
  <Paragraphs>188</Paragraphs>
  <Slides>23</Slides>
  <Notes>20</Notes>
  <HiddenSlides>0</HiddenSlides>
  <MMClips>1</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BC2410, Prescriptive Analytics  From Data to Decisions</vt:lpstr>
      <vt:lpstr>Schedule</vt:lpstr>
      <vt:lpstr>Schedule</vt:lpstr>
      <vt:lpstr>Optimization under Uncertainty</vt:lpstr>
      <vt:lpstr>Facets of Uncertainty</vt:lpstr>
      <vt:lpstr>Facets of Uncertainty: Risk </vt:lpstr>
      <vt:lpstr>Decisions Under Risk</vt:lpstr>
      <vt:lpstr>Stochastic Programming</vt:lpstr>
      <vt:lpstr>Xiao Long Bao’s Problem</vt:lpstr>
      <vt:lpstr>Xiao Long Bao’s Problem</vt:lpstr>
      <vt:lpstr>A Newsvendor Problem</vt:lpstr>
      <vt:lpstr>Summary</vt:lpstr>
      <vt:lpstr>A Newsvendor Problem</vt:lpstr>
      <vt:lpstr>A Newsvendor Problem</vt:lpstr>
      <vt:lpstr>A Newsvendor Problem</vt:lpstr>
      <vt:lpstr>Generate Demand</vt:lpstr>
      <vt:lpstr>A Newsvendor Problem</vt:lpstr>
      <vt:lpstr>A Newsvendor Problem</vt:lpstr>
      <vt:lpstr>Multi Product Newsvendor Problem</vt:lpstr>
      <vt:lpstr>Multi Product Newsvendor Problem</vt:lpstr>
      <vt:lpstr>A Two Stage Stochastic Program</vt:lpstr>
      <vt:lpstr>A Two Stage Stochastic Program</vt:lpstr>
      <vt:lpstr>Decisions Under Risk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XXXX, Prescriptive Analytics</dc:title>
  <dc:creator>Qinshen Tang</dc:creator>
  <cp:lastModifiedBy>Qinshen Tang</cp:lastModifiedBy>
  <cp:revision>101</cp:revision>
  <dcterms:created xsi:type="dcterms:W3CDTF">2021-02-26T06:07:53Z</dcterms:created>
  <dcterms:modified xsi:type="dcterms:W3CDTF">2022-03-29T14:06:11Z</dcterms:modified>
</cp:coreProperties>
</file>